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2.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802" r:id="rId2"/>
    <p:sldMasterId id="2147483814" r:id="rId3"/>
  </p:sldMasterIdLst>
  <p:notesMasterIdLst>
    <p:notesMasterId r:id="rId46"/>
  </p:notesMasterIdLst>
  <p:sldIdLst>
    <p:sldId id="256" r:id="rId4"/>
    <p:sldId id="309" r:id="rId5"/>
    <p:sldId id="325" r:id="rId6"/>
    <p:sldId id="312" r:id="rId7"/>
    <p:sldId id="311" r:id="rId8"/>
    <p:sldId id="379" r:id="rId9"/>
    <p:sldId id="306" r:id="rId10"/>
    <p:sldId id="314" r:id="rId11"/>
    <p:sldId id="315" r:id="rId12"/>
    <p:sldId id="316" r:id="rId13"/>
    <p:sldId id="317" r:id="rId14"/>
    <p:sldId id="308" r:id="rId15"/>
    <p:sldId id="318" r:id="rId16"/>
    <p:sldId id="319" r:id="rId17"/>
    <p:sldId id="320" r:id="rId18"/>
    <p:sldId id="321" r:id="rId19"/>
    <p:sldId id="322" r:id="rId20"/>
    <p:sldId id="323" r:id="rId21"/>
    <p:sldId id="363" r:id="rId22"/>
    <p:sldId id="359" r:id="rId23"/>
    <p:sldId id="360" r:id="rId24"/>
    <p:sldId id="366" r:id="rId25"/>
    <p:sldId id="367" r:id="rId26"/>
    <p:sldId id="368" r:id="rId27"/>
    <p:sldId id="369" r:id="rId28"/>
    <p:sldId id="370" r:id="rId29"/>
    <p:sldId id="371" r:id="rId30"/>
    <p:sldId id="372" r:id="rId31"/>
    <p:sldId id="373" r:id="rId32"/>
    <p:sldId id="374" r:id="rId33"/>
    <p:sldId id="375" r:id="rId34"/>
    <p:sldId id="376" r:id="rId35"/>
    <p:sldId id="377" r:id="rId36"/>
    <p:sldId id="378" r:id="rId37"/>
    <p:sldId id="380" r:id="rId38"/>
    <p:sldId id="381" r:id="rId39"/>
    <p:sldId id="382" r:id="rId40"/>
    <p:sldId id="383" r:id="rId41"/>
    <p:sldId id="384" r:id="rId42"/>
    <p:sldId id="385" r:id="rId43"/>
    <p:sldId id="386" r:id="rId44"/>
    <p:sldId id="387" r:id="rId4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C130B61D-1614-4D67-9EEC-91897BE43870}">
          <p14:sldIdLst>
            <p14:sldId id="256"/>
          </p14:sldIdLst>
        </p14:section>
        <p14:section name="Untitled Section" id="{72CB5B84-49BD-4907-A1BB-003D7D73A538}">
          <p14:sldIdLst>
            <p14:sldId id="309"/>
            <p14:sldId id="325"/>
            <p14:sldId id="312"/>
            <p14:sldId id="311"/>
            <p14:sldId id="379"/>
            <p14:sldId id="306"/>
            <p14:sldId id="314"/>
            <p14:sldId id="315"/>
            <p14:sldId id="316"/>
            <p14:sldId id="317"/>
            <p14:sldId id="308"/>
            <p14:sldId id="318"/>
            <p14:sldId id="319"/>
            <p14:sldId id="320"/>
            <p14:sldId id="321"/>
            <p14:sldId id="322"/>
            <p14:sldId id="323"/>
            <p14:sldId id="363"/>
            <p14:sldId id="359"/>
            <p14:sldId id="360"/>
            <p14:sldId id="366"/>
            <p14:sldId id="367"/>
            <p14:sldId id="368"/>
            <p14:sldId id="369"/>
            <p14:sldId id="370"/>
            <p14:sldId id="371"/>
            <p14:sldId id="372"/>
            <p14:sldId id="373"/>
            <p14:sldId id="374"/>
            <p14:sldId id="375"/>
            <p14:sldId id="376"/>
            <p14:sldId id="377"/>
            <p14:sldId id="378"/>
            <p14:sldId id="380"/>
            <p14:sldId id="381"/>
            <p14:sldId id="382"/>
            <p14:sldId id="383"/>
            <p14:sldId id="384"/>
            <p14:sldId id="385"/>
            <p14:sldId id="386"/>
            <p14:sldId id="387"/>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p:scale>
          <a:sx n="106" d="100"/>
          <a:sy n="106" d="100"/>
        </p:scale>
        <p:origin x="-1764" y="-192"/>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slide" Target="slides/slide38.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theme" Target="theme/theme1.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viewProps" Target="viewProps.xml"/><Relationship Id="rId8"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F3F8202-9915-4F3F-A069-8BA27A8486C0}" type="datetimeFigureOut">
              <a:rPr lang="en-US" smtClean="0"/>
              <a:t>11/8/2015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872E6B4-8DBF-40AA-B8AD-8DACA1AAA949}" type="slidenum">
              <a:rPr lang="en-US" smtClean="0"/>
              <a:t>‹#›</a:t>
            </a:fld>
            <a:endParaRPr lang="en-US"/>
          </a:p>
        </p:txBody>
      </p:sp>
    </p:spTree>
    <p:extLst>
      <p:ext uri="{BB962C8B-B14F-4D97-AF65-F5344CB8AC3E}">
        <p14:creationId xmlns:p14="http://schemas.microsoft.com/office/powerpoint/2010/main" val="28558714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r>
              <a:rPr lang="en-US" dirty="0" smtClean="0"/>
              <a:t>Is this your view?  Are you</a:t>
            </a:r>
            <a:r>
              <a:rPr lang="en-US" baseline="0" dirty="0" smtClean="0"/>
              <a:t> overwhelmed with all things cyber?  You are not alone… .</a:t>
            </a:r>
          </a:p>
          <a:p>
            <a:endParaRPr lang="en-US" dirty="0"/>
          </a:p>
        </p:txBody>
      </p:sp>
      <p:sp>
        <p:nvSpPr>
          <p:cNvPr id="4" name="Slide Number Placeholder 3"/>
          <p:cNvSpPr>
            <a:spLocks noGrp="1"/>
          </p:cNvSpPr>
          <p:nvPr>
            <p:ph type="sldNum" sz="quarter" idx="10"/>
          </p:nvPr>
        </p:nvSpPr>
        <p:spPr/>
        <p:txBody>
          <a:bodyPr/>
          <a:lstStyle/>
          <a:p>
            <a:fld id="{67560AD0-4E04-4194-AF39-4CB6272FEF1C}" type="slidenum">
              <a:rPr lang="en-US" smtClean="0"/>
              <a:pPr/>
              <a:t>19</a:t>
            </a:fld>
            <a:endParaRPr lang="en-US"/>
          </a:p>
        </p:txBody>
      </p:sp>
    </p:spTree>
    <p:extLst>
      <p:ext uri="{BB962C8B-B14F-4D97-AF65-F5344CB8AC3E}">
        <p14:creationId xmlns:p14="http://schemas.microsoft.com/office/powerpoint/2010/main" val="11085381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p:cNvSpPr>
            <a:spLocks noGrp="1" noChangeArrowheads="1"/>
          </p:cNvSpPr>
          <p:nvPr>
            <p:ph type="sldNum" sz="quarter" idx="5"/>
          </p:nvPr>
        </p:nvSpPr>
        <p:spPr>
          <a:noFill/>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fld id="{47FF3ACC-F242-4759-9C43-7E634A613FF2}" type="slidenum">
              <a:rPr lang="en-US" altLang="en-US"/>
              <a:pPr eaLnBrk="1" hangingPunct="1"/>
              <a:t>28</a:t>
            </a:fld>
            <a:endParaRPr lang="en-US" altLang="en-US"/>
          </a:p>
        </p:txBody>
      </p:sp>
      <p:sp>
        <p:nvSpPr>
          <p:cNvPr id="26627" name="Rectangle 2"/>
          <p:cNvSpPr>
            <a:spLocks noGrp="1" noRot="1" noChangeAspect="1" noChangeArrowheads="1" noTextEdit="1"/>
          </p:cNvSpPr>
          <p:nvPr>
            <p:ph type="sldImg"/>
          </p:nvPr>
        </p:nvSpPr>
        <p:spPr>
          <a:ln/>
        </p:spPr>
      </p:sp>
      <p:sp>
        <p:nvSpPr>
          <p:cNvPr id="26628" name="Rectangle 3"/>
          <p:cNvSpPr>
            <a:spLocks noGrp="1" noChangeArrowheads="1"/>
          </p:cNvSpPr>
          <p:nvPr>
            <p:ph type="body" idx="1"/>
          </p:nvPr>
        </p:nvSpPr>
        <p:spPr>
          <a:noFill/>
        </p:spPr>
        <p:txBody>
          <a:bodyPr/>
          <a:lstStyle/>
          <a:p>
            <a:pPr eaLnBrk="1" hangingPunct="1"/>
            <a:r>
              <a:rPr lang="en-US" altLang="en-US" smtClean="0"/>
              <a:t>Let’s look at a couple more things concerning URLs.</a:t>
            </a:r>
          </a:p>
          <a:p>
            <a:pPr eaLnBrk="1" hangingPunct="1"/>
            <a:endParaRPr lang="en-US" altLang="en-US" smtClean="0"/>
          </a:p>
          <a:p>
            <a:pPr eaLnBrk="1" hangingPunct="1"/>
            <a:r>
              <a:rPr lang="en-US" altLang="en-US" smtClean="0"/>
              <a:t>For a start, you can save space by shortening a URL.  Both of the links shown here are to the same page.  There are many URL shortening services on the Internet.  I used one called bit.ly for this example.</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7"/>
          <p:cNvSpPr>
            <a:spLocks noGrp="1" noChangeArrowheads="1"/>
          </p:cNvSpPr>
          <p:nvPr>
            <p:ph type="sldNum" sz="quarter" idx="5"/>
          </p:nvPr>
        </p:nvSpPr>
        <p:spPr>
          <a:noFill/>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fld id="{51AF5FE4-940E-47FB-BD90-623B640858E4}" type="slidenum">
              <a:rPr lang="en-US" altLang="en-US"/>
              <a:pPr eaLnBrk="1" hangingPunct="1"/>
              <a:t>29</a:t>
            </a:fld>
            <a:endParaRPr lang="en-US" altLang="en-US"/>
          </a:p>
        </p:txBody>
      </p:sp>
      <p:sp>
        <p:nvSpPr>
          <p:cNvPr id="27651" name="Rectangle 2"/>
          <p:cNvSpPr>
            <a:spLocks noGrp="1" noRot="1" noChangeAspect="1" noChangeArrowheads="1" noTextEdit="1"/>
          </p:cNvSpPr>
          <p:nvPr>
            <p:ph type="sldImg"/>
          </p:nvPr>
        </p:nvSpPr>
        <p:spPr>
          <a:ln/>
        </p:spPr>
      </p:sp>
      <p:sp>
        <p:nvSpPr>
          <p:cNvPr id="27652" name="Rectangle 3"/>
          <p:cNvSpPr>
            <a:spLocks noGrp="1" noChangeArrowheads="1"/>
          </p:cNvSpPr>
          <p:nvPr>
            <p:ph type="body" idx="1"/>
          </p:nvPr>
        </p:nvSpPr>
        <p:spPr>
          <a:noFill/>
        </p:spPr>
        <p:txBody>
          <a:bodyPr/>
          <a:lstStyle/>
          <a:p>
            <a:pPr eaLnBrk="1" hangingPunct="1"/>
            <a:r>
              <a:rPr lang="en-US" altLang="en-US" smtClean="0"/>
              <a:t>Shortened URLs hide the actual domain name, so you cannot tell where they link to by looking at them.  Click this link to see why you should only go to shortened URLs from trusted sources.  </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p:cNvSpPr>
            <a:spLocks noGrp="1" noChangeArrowheads="1"/>
          </p:cNvSpPr>
          <p:nvPr>
            <p:ph type="sldNum" sz="quarter" idx="5"/>
          </p:nvPr>
        </p:nvSpPr>
        <p:spPr>
          <a:noFill/>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fld id="{1151F92B-AF82-47F3-BE18-795D5021D043}" type="slidenum">
              <a:rPr lang="en-US" altLang="en-US"/>
              <a:pPr eaLnBrk="1" hangingPunct="1"/>
              <a:t>30</a:t>
            </a:fld>
            <a:endParaRPr lang="en-US" altLang="en-US"/>
          </a:p>
        </p:txBody>
      </p:sp>
      <p:sp>
        <p:nvSpPr>
          <p:cNvPr id="28675" name="Rectangle 2"/>
          <p:cNvSpPr>
            <a:spLocks noGrp="1" noRot="1" noChangeAspect="1" noChangeArrowheads="1" noTextEdit="1"/>
          </p:cNvSpPr>
          <p:nvPr>
            <p:ph type="sldImg"/>
          </p:nvPr>
        </p:nvSpPr>
        <p:spPr>
          <a:ln/>
        </p:spPr>
      </p:sp>
      <p:sp>
        <p:nvSpPr>
          <p:cNvPr id="28676" name="Rectangle 3"/>
          <p:cNvSpPr>
            <a:spLocks noGrp="1" noChangeArrowheads="1"/>
          </p:cNvSpPr>
          <p:nvPr>
            <p:ph type="body" idx="1"/>
          </p:nvPr>
        </p:nvSpPr>
        <p:spPr>
          <a:noFill/>
        </p:spPr>
        <p:txBody>
          <a:bodyPr/>
          <a:lstStyle/>
          <a:p>
            <a:pPr eaLnBrk="1" hangingPunct="1"/>
            <a:r>
              <a:rPr lang="en-US" altLang="en-US" smtClean="0"/>
              <a:t>If you delete the http://, the client will assume the message is for a Web server and request the page as if the </a:t>
            </a:r>
            <a:r>
              <a:rPr lang="en-US" altLang="en-US" i="1" smtClean="0"/>
              <a:t>http://</a:t>
            </a:r>
            <a:r>
              <a:rPr lang="en-US" altLang="en-US" smtClean="0"/>
              <a:t> had been included.</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fld id="{F85C8941-68DE-499D-8131-0D8C665FEF36}" type="slidenum">
              <a:rPr lang="en-US" altLang="en-US"/>
              <a:pPr eaLnBrk="1" hangingPunct="1"/>
              <a:t>31</a:t>
            </a:fld>
            <a:endParaRPr lang="en-US" altLang="en-US"/>
          </a:p>
        </p:txBody>
      </p:sp>
      <p:sp>
        <p:nvSpPr>
          <p:cNvPr id="29699" name="Rectangle 2"/>
          <p:cNvSpPr>
            <a:spLocks noGrp="1" noRot="1" noChangeAspect="1" noChangeArrowheads="1" noTextEdit="1"/>
          </p:cNvSpPr>
          <p:nvPr>
            <p:ph type="sldImg"/>
          </p:nvPr>
        </p:nvSpPr>
        <p:spPr>
          <a:ln/>
        </p:spPr>
      </p:sp>
      <p:sp>
        <p:nvSpPr>
          <p:cNvPr id="29700" name="Rectangle 3"/>
          <p:cNvSpPr>
            <a:spLocks noGrp="1" noChangeArrowheads="1"/>
          </p:cNvSpPr>
          <p:nvPr>
            <p:ph type="body" idx="1"/>
          </p:nvPr>
        </p:nvSpPr>
        <p:spPr>
          <a:noFill/>
        </p:spPr>
        <p:txBody>
          <a:bodyPr/>
          <a:lstStyle/>
          <a:p>
            <a:pPr eaLnBrk="1" hangingPunct="1"/>
            <a:r>
              <a:rPr lang="en-US" altLang="en-US" smtClean="0"/>
              <a:t>If you delete the file name, the Web server will look for a file with a default name, which is specified by the server administrator.  </a:t>
            </a:r>
          </a:p>
          <a:p>
            <a:pPr eaLnBrk="1" hangingPunct="1"/>
            <a:endParaRPr lang="en-US" altLang="en-US" smtClean="0"/>
          </a:p>
          <a:p>
            <a:pPr eaLnBrk="1" hangingPunct="1"/>
            <a:r>
              <a:rPr lang="en-US" altLang="en-US" smtClean="0"/>
              <a:t>Traditional default names are </a:t>
            </a:r>
            <a:r>
              <a:rPr lang="en-US" altLang="en-US" i="1" smtClean="0"/>
              <a:t>index.htm, Index.html, default.htm, </a:t>
            </a:r>
            <a:r>
              <a:rPr lang="en-US" altLang="en-US" smtClean="0"/>
              <a:t>and</a:t>
            </a:r>
            <a:r>
              <a:rPr lang="en-US" altLang="en-US" i="1" smtClean="0"/>
              <a:t> default.html.</a:t>
            </a:r>
          </a:p>
          <a:p>
            <a:pPr eaLnBrk="1" hangingPunct="1"/>
            <a:endParaRPr lang="en-US" altLang="en-US" smtClean="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fld id="{202A4AB6-64BD-4A04-B3A6-6F4EAA6B38FC}" type="slidenum">
              <a:rPr lang="en-US" altLang="en-US"/>
              <a:pPr eaLnBrk="1" hangingPunct="1"/>
              <a:t>32</a:t>
            </a:fld>
            <a:endParaRPr lang="en-US" altLang="en-US"/>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p:spPr>
        <p:txBody>
          <a:bodyPr/>
          <a:lstStyle/>
          <a:p>
            <a:pPr eaLnBrk="1" hangingPunct="1"/>
            <a:r>
              <a:rPr lang="en-US" altLang="en-US" smtClean="0"/>
              <a:t>Here we  summarize the meaning of the four parts of a URL.  In addition to learning about the parts of a URL, we saw that they may be shortened using a service like Bit.ly and that some parts of the URL were optional.</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normAutofit/>
          </a:bodyPr>
          <a:lstStyle/>
          <a:p>
            <a:r>
              <a:rPr lang="en-US" baseline="0" dirty="0" smtClean="0"/>
              <a:t>This customer centric market has caused the traditional data center to move to virtual and now cloud based.  We need to now extend our security posture beyond what was once a fixed perimeter to the new dynamic perimeter.</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r>
              <a:rPr lang="en-US" dirty="0" smtClean="0"/>
              <a:t>These</a:t>
            </a:r>
            <a:r>
              <a:rPr lang="en-US" baseline="0" dirty="0" smtClean="0"/>
              <a:t> trends have created an any to any problem.  The proliferation of endpoints and the blurred lines between work and personal life have made securing our any device to any cloud very complex.</a:t>
            </a:r>
            <a:endParaRPr lang="en-US" dirty="0"/>
          </a:p>
        </p:txBody>
      </p:sp>
      <p:sp>
        <p:nvSpPr>
          <p:cNvPr id="4" name="Slide Number Placeholder 3"/>
          <p:cNvSpPr>
            <a:spLocks noGrp="1"/>
          </p:cNvSpPr>
          <p:nvPr>
            <p:ph type="sldNum" sz="quarter" idx="10"/>
          </p:nvPr>
        </p:nvSpPr>
        <p:spPr/>
        <p:txBody>
          <a:bodyPr/>
          <a:lstStyle/>
          <a:p>
            <a:fld id="{67560AD0-4E04-4194-AF39-4CB6272FEF1C}" type="slidenum">
              <a:rPr lang="en-US" smtClean="0"/>
              <a:pPr/>
              <a:t>21</a:t>
            </a:fld>
            <a:endParaRPr lang="en-US"/>
          </a:p>
        </p:txBody>
      </p:sp>
    </p:spTree>
    <p:extLst>
      <p:ext uri="{BB962C8B-B14F-4D97-AF65-F5344CB8AC3E}">
        <p14:creationId xmlns:p14="http://schemas.microsoft.com/office/powerpoint/2010/main" val="26126710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p:cNvSpPr>
            <a:spLocks noGrp="1" noChangeArrowheads="1"/>
          </p:cNvSpPr>
          <p:nvPr>
            <p:ph type="sldNum" sz="quarter" idx="5"/>
          </p:nvPr>
        </p:nvSpPr>
        <p:spPr>
          <a:noFill/>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fld id="{3633D946-FA64-413F-BC54-A42C7DCA1F2B}" type="slidenum">
              <a:rPr lang="en-US" altLang="en-US"/>
              <a:pPr eaLnBrk="1" hangingPunct="1"/>
              <a:t>22</a:t>
            </a:fld>
            <a:endParaRPr lang="en-US" altLang="en-US"/>
          </a:p>
        </p:txBody>
      </p:sp>
      <p:sp>
        <p:nvSpPr>
          <p:cNvPr id="20483" name="Rectangle 2"/>
          <p:cNvSpPr>
            <a:spLocks noGrp="1" noRot="1" noChangeAspect="1" noChangeArrowheads="1" noTextEdit="1"/>
          </p:cNvSpPr>
          <p:nvPr>
            <p:ph type="sldImg"/>
          </p:nvPr>
        </p:nvSpPr>
        <p:spPr>
          <a:ln/>
        </p:spPr>
      </p:sp>
      <p:sp>
        <p:nvSpPr>
          <p:cNvPr id="20484" name="Rectangle 3"/>
          <p:cNvSpPr>
            <a:spLocks noGrp="1" noChangeArrowheads="1"/>
          </p:cNvSpPr>
          <p:nvPr>
            <p:ph type="body" idx="1"/>
          </p:nvPr>
        </p:nvSpPr>
        <p:spPr>
          <a:noFill/>
        </p:spPr>
        <p:txBody>
          <a:bodyPr/>
          <a:lstStyle/>
          <a:p>
            <a:pPr eaLnBrk="1" hangingPunct="1"/>
            <a:r>
              <a:rPr lang="en-US" altLang="en-US" smtClean="0"/>
              <a:t>To retrieve a page from a  Web site, you type its uniform resource locator or URL into the box at the top of the browser and hit enter.  The browser then retrieves the page from the server and displays it.  URL is just a fancy way to say the Web address of the page.</a:t>
            </a:r>
          </a:p>
          <a:p>
            <a:pPr eaLnBrk="1" hangingPunct="1"/>
            <a:endParaRPr lang="en-US" altLang="en-US" smtClean="0"/>
          </a:p>
          <a:p>
            <a:pPr eaLnBrk="1" hangingPunct="1"/>
            <a:r>
              <a:rPr lang="en-US" altLang="en-US" smtClean="0"/>
              <a:t>In this example, the file that is displayed is a short text document with a brief professional biography of me.  </a:t>
            </a:r>
          </a:p>
          <a:p>
            <a:pPr eaLnBrk="1" hangingPunct="1"/>
            <a:endParaRPr lang="en-US" altLang="en-US"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Slide Image Placeholder 1"/>
          <p:cNvSpPr>
            <a:spLocks noGrp="1" noRot="1" noChangeAspect="1" noTextEdit="1"/>
          </p:cNvSpPr>
          <p:nvPr>
            <p:ph type="sldImg"/>
          </p:nvPr>
        </p:nvSpPr>
        <p:spPr>
          <a:ln/>
        </p:spPr>
      </p:sp>
      <p:sp>
        <p:nvSpPr>
          <p:cNvPr id="21507" name="Notes Placeholder 2"/>
          <p:cNvSpPr>
            <a:spLocks noGrp="1"/>
          </p:cNvSpPr>
          <p:nvPr>
            <p:ph type="body" idx="1"/>
          </p:nvPr>
        </p:nvSpPr>
        <p:spPr>
          <a:noFill/>
        </p:spPr>
        <p:txBody>
          <a:bodyPr/>
          <a:lstStyle/>
          <a:p>
            <a:pPr eaLnBrk="1" hangingPunct="1"/>
            <a:r>
              <a:rPr lang="en-US" altLang="en-US" smtClean="0"/>
              <a:t>If you look at URLs, you see that they can be broken down into four parts.  Note that some of the parts may be omitted at times, and we will talk about that later.</a:t>
            </a:r>
          </a:p>
        </p:txBody>
      </p:sp>
      <p:sp>
        <p:nvSpPr>
          <p:cNvPr id="21508" name="Slide Number Placeholder 3"/>
          <p:cNvSpPr>
            <a:spLocks noGrp="1"/>
          </p:cNvSpPr>
          <p:nvPr>
            <p:ph type="sldNum" sz="quarter" idx="5"/>
          </p:nvPr>
        </p:nvSpPr>
        <p:spPr>
          <a:noFill/>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fld id="{0FF54977-D9F5-430E-ADC3-4AC8C49AF532}" type="slidenum">
              <a:rPr lang="en-US" altLang="en-US"/>
              <a:pPr eaLnBrk="1" hangingPunct="1"/>
              <a:t>23</a:t>
            </a:fld>
            <a:endParaRPr lang="en-US"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Image Placeholder 1"/>
          <p:cNvSpPr>
            <a:spLocks noGrp="1" noRot="1" noChangeAspect="1" noTextEdit="1"/>
          </p:cNvSpPr>
          <p:nvPr>
            <p:ph type="sldImg"/>
          </p:nvPr>
        </p:nvSpPr>
        <p:spPr>
          <a:ln/>
        </p:spPr>
      </p:sp>
      <p:sp>
        <p:nvSpPr>
          <p:cNvPr id="22531" name="Notes Placeholder 2"/>
          <p:cNvSpPr>
            <a:spLocks noGrp="1"/>
          </p:cNvSpPr>
          <p:nvPr>
            <p:ph type="body" idx="1"/>
          </p:nvPr>
        </p:nvSpPr>
        <p:spPr>
          <a:noFill/>
        </p:spPr>
        <p:txBody>
          <a:bodyPr/>
          <a:lstStyle/>
          <a:p>
            <a:pPr eaLnBrk="1" hangingPunct="1"/>
            <a:r>
              <a:rPr lang="en-US" altLang="en-US" smtClean="0"/>
              <a:t>The URL prefix “http://” indicates that this is the locator for a Web document that should be retrieved and displayed.  It turns out that Web browsers can also function as clients for other services like file transfer, but that is seldom done.  For that reason, one can leave the “http://” off and most browsers will plug it in for you.</a:t>
            </a:r>
          </a:p>
        </p:txBody>
      </p:sp>
      <p:sp>
        <p:nvSpPr>
          <p:cNvPr id="22532" name="Slide Number Placeholder 3"/>
          <p:cNvSpPr>
            <a:spLocks noGrp="1"/>
          </p:cNvSpPr>
          <p:nvPr>
            <p:ph type="sldNum" sz="quarter" idx="5"/>
          </p:nvPr>
        </p:nvSpPr>
        <p:spPr>
          <a:noFill/>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fld id="{3403DDE9-0D8C-4FC7-9C04-61018A82FEF6}" type="slidenum">
              <a:rPr lang="en-US" altLang="en-US"/>
              <a:pPr eaLnBrk="1" hangingPunct="1"/>
              <a:t>24</a:t>
            </a:fld>
            <a:endParaRPr lang="en-US"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Image Placeholder 1"/>
          <p:cNvSpPr>
            <a:spLocks noGrp="1" noRot="1" noChangeAspect="1" noTextEdit="1"/>
          </p:cNvSpPr>
          <p:nvPr>
            <p:ph type="sldImg"/>
          </p:nvPr>
        </p:nvSpPr>
        <p:spPr>
          <a:ln/>
        </p:spPr>
      </p:sp>
      <p:sp>
        <p:nvSpPr>
          <p:cNvPr id="23555" name="Notes Placeholder 2"/>
          <p:cNvSpPr>
            <a:spLocks noGrp="1"/>
          </p:cNvSpPr>
          <p:nvPr>
            <p:ph type="body" idx="1"/>
          </p:nvPr>
        </p:nvSpPr>
        <p:spPr>
          <a:noFill/>
        </p:spPr>
        <p:txBody>
          <a:bodyPr/>
          <a:lstStyle/>
          <a:p>
            <a:pPr eaLnBrk="1" hangingPunct="1"/>
            <a:r>
              <a:rPr lang="en-US" altLang="en-US" smtClean="0"/>
              <a:t>The next part of our example URL reads “som.csudh.edu”.  That is the domain name of the server.  Domain name is another fancy geek word that means the name of the computer the server program is running on.  We will say more about domain names in another presentation.  For now, it is enough to say that the domain name identifies a unique computer on the Internet.</a:t>
            </a:r>
          </a:p>
        </p:txBody>
      </p:sp>
      <p:sp>
        <p:nvSpPr>
          <p:cNvPr id="23556" name="Slide Number Placeholder 3"/>
          <p:cNvSpPr>
            <a:spLocks noGrp="1"/>
          </p:cNvSpPr>
          <p:nvPr>
            <p:ph type="sldNum" sz="quarter" idx="5"/>
          </p:nvPr>
        </p:nvSpPr>
        <p:spPr>
          <a:noFill/>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fld id="{015BFAEE-C5E3-4440-8F1B-615C7B00D071}" type="slidenum">
              <a:rPr lang="en-US" altLang="en-US"/>
              <a:pPr eaLnBrk="1" hangingPunct="1"/>
              <a:t>25</a:t>
            </a:fld>
            <a:endParaRPr lang="en-US"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Image Placeholder 1"/>
          <p:cNvSpPr>
            <a:spLocks noGrp="1" noRot="1" noChangeAspect="1" noTextEdit="1"/>
          </p:cNvSpPr>
          <p:nvPr>
            <p:ph type="sldImg"/>
          </p:nvPr>
        </p:nvSpPr>
        <p:spPr>
          <a:ln/>
        </p:spPr>
      </p:sp>
      <p:sp>
        <p:nvSpPr>
          <p:cNvPr id="24579" name="Notes Placeholder 2"/>
          <p:cNvSpPr>
            <a:spLocks noGrp="1"/>
          </p:cNvSpPr>
          <p:nvPr>
            <p:ph type="body" idx="1"/>
          </p:nvPr>
        </p:nvSpPr>
        <p:spPr>
          <a:noFill/>
        </p:spPr>
        <p:txBody>
          <a:bodyPr/>
          <a:lstStyle/>
          <a:p>
            <a:pPr eaLnBrk="1" hangingPunct="1"/>
            <a:r>
              <a:rPr lang="en-US" altLang="en-US" smtClean="0"/>
              <a:t>The next part of the URL is the directory or folder containing the page we are looking for.  Every computer has many files in storage.  We would quickly become confused in trying to locate a single file in a list of say 100,000 names.  For that reason, we organize our storage into hierarchical directories, sub-directories, sub-sub-directories and so forth.</a:t>
            </a:r>
          </a:p>
          <a:p>
            <a:pPr eaLnBrk="1" hangingPunct="1"/>
            <a:endParaRPr lang="en-US" altLang="en-US" smtClean="0"/>
          </a:p>
          <a:p>
            <a:pPr eaLnBrk="1" hangingPunct="1"/>
            <a:r>
              <a:rPr lang="en-US" altLang="en-US" smtClean="0"/>
              <a:t>Here we have three sub-directories – for staff, faculty and administrators.  Since I am a faculty member, my lpress directory is a subdirectory of the fac directory.  Each faculty member – jsmith, jdoe, and the rest have directories in the fac directory.  </a:t>
            </a:r>
          </a:p>
        </p:txBody>
      </p:sp>
      <p:sp>
        <p:nvSpPr>
          <p:cNvPr id="24580" name="Slide Number Placeholder 3"/>
          <p:cNvSpPr>
            <a:spLocks noGrp="1"/>
          </p:cNvSpPr>
          <p:nvPr>
            <p:ph type="sldNum" sz="quarter" idx="5"/>
          </p:nvPr>
        </p:nvSpPr>
        <p:spPr>
          <a:noFill/>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fld id="{A80131B9-5D53-4C64-A62B-E3112E7BF183}" type="slidenum">
              <a:rPr lang="en-US" altLang="en-US"/>
              <a:pPr eaLnBrk="1" hangingPunct="1"/>
              <a:t>26</a:t>
            </a:fld>
            <a:endParaRPr lang="en-US"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Image Placeholder 1"/>
          <p:cNvSpPr>
            <a:spLocks noGrp="1" noRot="1" noChangeAspect="1" noTextEdit="1"/>
          </p:cNvSpPr>
          <p:nvPr>
            <p:ph type="sldImg"/>
          </p:nvPr>
        </p:nvSpPr>
        <p:spPr>
          <a:ln/>
        </p:spPr>
      </p:sp>
      <p:sp>
        <p:nvSpPr>
          <p:cNvPr id="25603" name="Notes Placeholder 2"/>
          <p:cNvSpPr>
            <a:spLocks noGrp="1"/>
          </p:cNvSpPr>
          <p:nvPr>
            <p:ph type="body" idx="1"/>
          </p:nvPr>
        </p:nvSpPr>
        <p:spPr>
          <a:noFill/>
        </p:spPr>
        <p:txBody>
          <a:bodyPr/>
          <a:lstStyle/>
          <a:p>
            <a:pPr eaLnBrk="1" hangingPunct="1"/>
            <a:r>
              <a:rPr lang="en-US" altLang="en-US" smtClean="0"/>
              <a:t>The final part of the URL is the name of the file we wish to retrieve, in this case “shortbio.htm.”  Since shortbio.htm is in the lpress directory, the Web server will send that file back to the client, which will display it.  The user will read my short biography.</a:t>
            </a:r>
          </a:p>
        </p:txBody>
      </p:sp>
      <p:sp>
        <p:nvSpPr>
          <p:cNvPr id="25604" name="Slide Number Placeholder 3"/>
          <p:cNvSpPr>
            <a:spLocks noGrp="1"/>
          </p:cNvSpPr>
          <p:nvPr>
            <p:ph type="sldNum" sz="quarter" idx="5"/>
          </p:nvPr>
        </p:nvSpPr>
        <p:spPr>
          <a:noFill/>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fld id="{D484ECE3-5E77-43A7-874F-FF2FD7464159}" type="slidenum">
              <a:rPr lang="en-US" altLang="en-US"/>
              <a:pPr eaLnBrk="1" hangingPunct="1"/>
              <a:t>27</a:t>
            </a:fld>
            <a:endParaRPr lang="en-US"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animated bar">
    <p:spTree>
      <p:nvGrpSpPr>
        <p:cNvPr id="1" name=""/>
        <p:cNvGrpSpPr/>
        <p:nvPr/>
      </p:nvGrpSpPr>
      <p:grpSpPr>
        <a:xfrm>
          <a:off x="0" y="0"/>
          <a:ext cx="0" cy="0"/>
          <a:chOff x="0" y="0"/>
          <a:chExt cx="0" cy="0"/>
        </a:xfrm>
      </p:grpSpPr>
      <p:pic>
        <p:nvPicPr>
          <p:cNvPr id="60" name="Picture 59" descr="bottom bar.jpg"/>
          <p:cNvPicPr>
            <a:picLocks noChangeAspect="1"/>
          </p:cNvPicPr>
          <p:nvPr/>
        </p:nvPicPr>
        <p:blipFill>
          <a:blip r:embed="rId2" cstate="print"/>
          <a:stretch>
            <a:fillRect/>
          </a:stretch>
        </p:blipFill>
        <p:spPr>
          <a:xfrm>
            <a:off x="333375" y="6378339"/>
            <a:ext cx="8477250" cy="162912"/>
          </a:xfrm>
          <a:prstGeom prst="rect">
            <a:avLst/>
          </a:prstGeom>
        </p:spPr>
      </p:pic>
      <p:sp>
        <p:nvSpPr>
          <p:cNvPr id="47" name="Rectangle 46"/>
          <p:cNvSpPr/>
          <p:nvPr/>
        </p:nvSpPr>
        <p:spPr>
          <a:xfrm>
            <a:off x="3405352" y="5948636"/>
            <a:ext cx="599089" cy="114562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46" name="Rectangle 45"/>
          <p:cNvSpPr/>
          <p:nvPr/>
        </p:nvSpPr>
        <p:spPr>
          <a:xfrm>
            <a:off x="1460939" y="5948636"/>
            <a:ext cx="472965" cy="1145627"/>
          </a:xfrm>
          <a:prstGeom prst="rect">
            <a:avLst/>
          </a:prstGeom>
          <a:solidFill>
            <a:srgbClr val="6DB344">
              <a:alpha val="4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45" name="Rectangle 44"/>
          <p:cNvSpPr/>
          <p:nvPr/>
        </p:nvSpPr>
        <p:spPr>
          <a:xfrm>
            <a:off x="4771697" y="5948636"/>
            <a:ext cx="472965" cy="1145627"/>
          </a:xfrm>
          <a:prstGeom prst="rect">
            <a:avLst/>
          </a:prstGeom>
          <a:solidFill>
            <a:srgbClr val="0096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33" name="Rounded Rectangle 32"/>
          <p:cNvSpPr/>
          <p:nvPr/>
        </p:nvSpPr>
        <p:spPr>
          <a:xfrm rot="10800000" flipH="1">
            <a:off x="2856506" y="831272"/>
            <a:ext cx="656314" cy="4243070"/>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28" name="Rounded Rectangle 27"/>
          <p:cNvSpPr/>
          <p:nvPr/>
        </p:nvSpPr>
        <p:spPr>
          <a:xfrm rot="10800000" flipH="1">
            <a:off x="821966" y="4716780"/>
            <a:ext cx="656314" cy="1507490"/>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29" name="Rounded Rectangle 28"/>
          <p:cNvSpPr/>
          <p:nvPr/>
        </p:nvSpPr>
        <p:spPr>
          <a:xfrm rot="10800000" flipH="1">
            <a:off x="1332506" y="1981200"/>
            <a:ext cx="656314" cy="4243070"/>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30" name="Rounded Rectangle 29"/>
          <p:cNvSpPr/>
          <p:nvPr/>
        </p:nvSpPr>
        <p:spPr>
          <a:xfrm rot="10800000" flipH="1">
            <a:off x="5869870" y="6614159"/>
            <a:ext cx="780312" cy="3319549"/>
          </a:xfrm>
          <a:prstGeom prst="roundRect">
            <a:avLst>
              <a:gd name="adj" fmla="val 50000"/>
            </a:avLst>
          </a:prstGeom>
          <a:solidFill>
            <a:srgbClr val="1F8BAE">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31" name="Rounded Rectangle 30"/>
          <p:cNvSpPr/>
          <p:nvPr/>
        </p:nvSpPr>
        <p:spPr>
          <a:xfrm rot="10800000" flipH="1">
            <a:off x="6933206" y="6614160"/>
            <a:ext cx="656314" cy="1507490"/>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49" name="Rectangle 3"/>
          <p:cNvSpPr>
            <a:spLocks noChangeArrowheads="1"/>
          </p:cNvSpPr>
          <p:nvPr/>
        </p:nvSpPr>
        <p:spPr bwMode="hidden">
          <a:xfrm>
            <a:off x="0" y="0"/>
            <a:ext cx="9144000" cy="177800"/>
          </a:xfrm>
          <a:prstGeom prst="rect">
            <a:avLst/>
          </a:prstGeom>
          <a:solidFill>
            <a:schemeClr val="bg2"/>
          </a:solidFill>
          <a:ln w="25400" algn="ctr">
            <a:noFill/>
            <a:miter lim="800000"/>
            <a:headEnd/>
            <a:tailEnd/>
          </a:ln>
          <a:effectLst/>
        </p:spPr>
        <p:txBody>
          <a:bodyPr wrap="none" anchor="ctr"/>
          <a:lstStyle/>
          <a:p>
            <a:endParaRPr lang="en-US">
              <a:latin typeface="+mj-lt"/>
            </a:endParaRPr>
          </a:p>
        </p:txBody>
      </p:sp>
      <p:sp>
        <p:nvSpPr>
          <p:cNvPr id="34" name="Rounded Rectangle 33"/>
          <p:cNvSpPr/>
          <p:nvPr/>
        </p:nvSpPr>
        <p:spPr>
          <a:xfrm rot="10800000" flipH="1">
            <a:off x="2191486" y="6719450"/>
            <a:ext cx="662549" cy="6331065"/>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35" name="Rounded Rectangle 34"/>
          <p:cNvSpPr/>
          <p:nvPr/>
        </p:nvSpPr>
        <p:spPr>
          <a:xfrm rot="10800000" flipH="1">
            <a:off x="2794161" y="6668595"/>
            <a:ext cx="779356" cy="5546310"/>
          </a:xfrm>
          <a:prstGeom prst="roundRect">
            <a:avLst>
              <a:gd name="adj" fmla="val 50000"/>
            </a:avLst>
          </a:prstGeom>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36" name="Rounded Rectangle 35"/>
          <p:cNvSpPr/>
          <p:nvPr/>
        </p:nvSpPr>
        <p:spPr>
          <a:xfrm rot="10800000" flipH="1">
            <a:off x="4920834" y="1025236"/>
            <a:ext cx="656314" cy="4243070"/>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37" name="Rounded Rectangle 36"/>
          <p:cNvSpPr/>
          <p:nvPr/>
        </p:nvSpPr>
        <p:spPr>
          <a:xfrm rot="10800000" flipH="1">
            <a:off x="5391889" y="1731818"/>
            <a:ext cx="656314" cy="4243070"/>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38" name="Rounded Rectangle 37"/>
          <p:cNvSpPr/>
          <p:nvPr/>
        </p:nvSpPr>
        <p:spPr>
          <a:xfrm rot="10800000" flipH="1">
            <a:off x="341313" y="6708752"/>
            <a:ext cx="780312" cy="3319549"/>
          </a:xfrm>
          <a:prstGeom prst="roundRect">
            <a:avLst>
              <a:gd name="adj" fmla="val 50000"/>
            </a:avLst>
          </a:prstGeom>
          <a:gradFill flip="none" rotWithShape="1">
            <a:gsLst>
              <a:gs pos="0">
                <a:srgbClr val="4DCAFF">
                  <a:shade val="30000"/>
                  <a:satMod val="115000"/>
                  <a:alpha val="26000"/>
                </a:srgbClr>
              </a:gs>
              <a:gs pos="50000">
                <a:srgbClr val="4DCAFF">
                  <a:shade val="67500"/>
                  <a:satMod val="115000"/>
                </a:srgbClr>
              </a:gs>
              <a:gs pos="100000">
                <a:srgbClr val="4DCAFF">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39" name="Rounded Rectangle 38"/>
          <p:cNvSpPr/>
          <p:nvPr/>
        </p:nvSpPr>
        <p:spPr>
          <a:xfrm rot="10800000" flipH="1">
            <a:off x="8038251" y="8318268"/>
            <a:ext cx="780312" cy="3319549"/>
          </a:xfrm>
          <a:prstGeom prst="roundRect">
            <a:avLst>
              <a:gd name="adj" fmla="val 50000"/>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41" name="Rounded Rectangle 40"/>
          <p:cNvSpPr/>
          <p:nvPr/>
        </p:nvSpPr>
        <p:spPr>
          <a:xfrm rot="10800000" flipH="1">
            <a:off x="8162249" y="1731818"/>
            <a:ext cx="656314" cy="4243070"/>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42" name="Rounded Rectangle 41"/>
          <p:cNvSpPr/>
          <p:nvPr/>
        </p:nvSpPr>
        <p:spPr>
          <a:xfrm rot="10800000" flipH="1">
            <a:off x="3770906" y="1981200"/>
            <a:ext cx="656314" cy="4243070"/>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85" name="Rectangle 84"/>
          <p:cNvSpPr/>
          <p:nvPr/>
        </p:nvSpPr>
        <p:spPr>
          <a:xfrm>
            <a:off x="0" y="0"/>
            <a:ext cx="9129008" cy="63783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48" name="Subtitle 2"/>
          <p:cNvSpPr>
            <a:spLocks noGrp="1"/>
          </p:cNvSpPr>
          <p:nvPr>
            <p:ph type="subTitle" idx="1" hasCustomPrompt="1"/>
          </p:nvPr>
        </p:nvSpPr>
        <p:spPr>
          <a:xfrm>
            <a:off x="236383" y="4464066"/>
            <a:ext cx="8112126" cy="384175"/>
          </a:xfrm>
        </p:spPr>
        <p:txBody>
          <a:bodyPr>
            <a:normAutofit/>
          </a:bodyPr>
          <a:lstStyle>
            <a:lvl1pPr marL="0" indent="0" algn="l">
              <a:buNone/>
              <a:defRPr lang="en-US" sz="2000" kern="1200" dirty="0">
                <a:solidFill>
                  <a:srgbClr val="6DB344"/>
                </a:solidFill>
                <a:latin typeface="+mj-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L="0" lvl="0" indent="0" algn="l" defTabSz="914400" rtl="0" eaLnBrk="1" latinLnBrk="0" hangingPunct="1">
              <a:lnSpc>
                <a:spcPct val="95000"/>
              </a:lnSpc>
              <a:spcBef>
                <a:spcPts val="1440"/>
              </a:spcBef>
              <a:buClr>
                <a:srgbClr val="92D050"/>
              </a:buClr>
              <a:buSzPct val="90000"/>
              <a:buFont typeface="Arial" pitchFamily="34" charset="0"/>
              <a:buNone/>
              <a:tabLst/>
            </a:pPr>
            <a:r>
              <a:rPr lang="en-US" dirty="0" smtClean="0"/>
              <a:t>Presenter Name and Title Go Here</a:t>
            </a:r>
            <a:endParaRPr lang="en-US" dirty="0"/>
          </a:p>
        </p:txBody>
      </p:sp>
      <p:sp>
        <p:nvSpPr>
          <p:cNvPr id="50" name="Title 1"/>
          <p:cNvSpPr>
            <a:spLocks noGrp="1"/>
          </p:cNvSpPr>
          <p:nvPr>
            <p:ph type="ctrTitle" hasCustomPrompt="1"/>
          </p:nvPr>
        </p:nvSpPr>
        <p:spPr>
          <a:xfrm>
            <a:off x="221393" y="1248229"/>
            <a:ext cx="8112125" cy="2907239"/>
          </a:xfrm>
        </p:spPr>
        <p:txBody>
          <a:bodyPr/>
          <a:lstStyle>
            <a:lvl1pPr algn="l" defTabSz="914400" rtl="0" eaLnBrk="1" latinLnBrk="0" hangingPunct="1">
              <a:lnSpc>
                <a:spcPct val="90000"/>
              </a:lnSpc>
              <a:spcBef>
                <a:spcPct val="0"/>
              </a:spcBef>
              <a:buNone/>
              <a:defRPr lang="en-US" sz="6000" b="0" kern="1200" spc="-200" baseline="0" dirty="0">
                <a:gradFill flip="none" rotWithShape="1">
                  <a:gsLst>
                    <a:gs pos="0">
                      <a:srgbClr val="55E6ED"/>
                    </a:gs>
                    <a:gs pos="80000">
                      <a:srgbClr val="009249"/>
                    </a:gs>
                  </a:gsLst>
                  <a:lin ang="12000000" scaled="0"/>
                  <a:tileRect/>
                </a:gradFill>
                <a:latin typeface="+mj-lt"/>
                <a:ea typeface="+mj-ea"/>
                <a:cs typeface="+mj-cs"/>
              </a:defRPr>
            </a:lvl1pPr>
          </a:lstStyle>
          <a:p>
            <a:r>
              <a:rPr lang="en-US" dirty="0" smtClean="0"/>
              <a:t>Presentation Title Goes Here</a:t>
            </a:r>
            <a:endParaRPr lang="en-US" dirty="0"/>
          </a:p>
        </p:txBody>
      </p:sp>
      <p:grpSp>
        <p:nvGrpSpPr>
          <p:cNvPr id="2" name="Group 67"/>
          <p:cNvGrpSpPr/>
          <p:nvPr/>
        </p:nvGrpSpPr>
        <p:grpSpPr>
          <a:xfrm>
            <a:off x="341314" y="311151"/>
            <a:ext cx="829170" cy="438358"/>
            <a:chOff x="609600" y="528537"/>
            <a:chExt cx="1444734" cy="763789"/>
          </a:xfrm>
          <a:gradFill flip="none" rotWithShape="1">
            <a:gsLst>
              <a:gs pos="11000">
                <a:schemeClr val="accent2"/>
              </a:gs>
              <a:gs pos="100000">
                <a:schemeClr val="accent5"/>
              </a:gs>
            </a:gsLst>
            <a:lin ang="2700000" scaled="1"/>
            <a:tileRect/>
          </a:gradFill>
        </p:grpSpPr>
        <p:sp>
          <p:nvSpPr>
            <p:cNvPr id="69" name="Rectangle 68"/>
            <p:cNvSpPr>
              <a:spLocks noChangeArrowheads="1"/>
            </p:cNvSpPr>
            <p:nvPr/>
          </p:nvSpPr>
          <p:spPr bwMode="black">
            <a:xfrm>
              <a:off x="1016578" y="1035681"/>
              <a:ext cx="65914" cy="249730"/>
            </a:xfrm>
            <a:prstGeom prst="rect">
              <a:avLst/>
            </a:prstGeom>
            <a:grpFill/>
            <a:ln w="9525">
              <a:noFill/>
              <a:miter lim="800000"/>
              <a:headEnd/>
              <a:tailEnd/>
            </a:ln>
          </p:spPr>
          <p:txBody>
            <a:bodyPr/>
            <a:lstStyle/>
            <a:p>
              <a:endParaRPr lang="en-US">
                <a:latin typeface="+mj-lt"/>
              </a:endParaRPr>
            </a:p>
          </p:txBody>
        </p:sp>
        <p:sp>
          <p:nvSpPr>
            <p:cNvPr id="70" name="Freeform 69"/>
            <p:cNvSpPr>
              <a:spLocks/>
            </p:cNvSpPr>
            <p:nvPr/>
          </p:nvSpPr>
          <p:spPr bwMode="black">
            <a:xfrm>
              <a:off x="1400563" y="1028765"/>
              <a:ext cx="190843" cy="263561"/>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grpFill/>
            <a:ln w="9525">
              <a:noFill/>
              <a:round/>
              <a:headEnd/>
              <a:tailEnd/>
            </a:ln>
          </p:spPr>
          <p:txBody>
            <a:bodyPr/>
            <a:lstStyle/>
            <a:p>
              <a:endParaRPr lang="en-US">
                <a:latin typeface="+mj-lt"/>
              </a:endParaRPr>
            </a:p>
          </p:txBody>
        </p:sp>
        <p:sp>
          <p:nvSpPr>
            <p:cNvPr id="71" name="Freeform 70"/>
            <p:cNvSpPr>
              <a:spLocks/>
            </p:cNvSpPr>
            <p:nvPr/>
          </p:nvSpPr>
          <p:spPr bwMode="black">
            <a:xfrm>
              <a:off x="740661" y="1028765"/>
              <a:ext cx="190843" cy="263561"/>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grpFill/>
            <a:ln w="9525">
              <a:noFill/>
              <a:round/>
              <a:headEnd/>
              <a:tailEnd/>
            </a:ln>
          </p:spPr>
          <p:txBody>
            <a:bodyPr/>
            <a:lstStyle/>
            <a:p>
              <a:endParaRPr lang="en-US">
                <a:latin typeface="+mj-lt"/>
              </a:endParaRPr>
            </a:p>
          </p:txBody>
        </p:sp>
        <p:sp>
          <p:nvSpPr>
            <p:cNvPr id="72" name="Freeform 71"/>
            <p:cNvSpPr>
              <a:spLocks noEditPoints="1"/>
            </p:cNvSpPr>
            <p:nvPr/>
          </p:nvSpPr>
          <p:spPr bwMode="black">
            <a:xfrm>
              <a:off x="1660385" y="1028765"/>
              <a:ext cx="262122" cy="263561"/>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grpFill/>
            <a:ln w="9525">
              <a:noFill/>
              <a:round/>
              <a:headEnd/>
              <a:tailEnd/>
            </a:ln>
          </p:spPr>
          <p:txBody>
            <a:bodyPr/>
            <a:lstStyle/>
            <a:p>
              <a:endParaRPr lang="en-US">
                <a:latin typeface="+mj-lt"/>
              </a:endParaRPr>
            </a:p>
          </p:txBody>
        </p:sp>
        <p:sp>
          <p:nvSpPr>
            <p:cNvPr id="73" name="Freeform 72"/>
            <p:cNvSpPr>
              <a:spLocks/>
            </p:cNvSpPr>
            <p:nvPr/>
          </p:nvSpPr>
          <p:spPr bwMode="black">
            <a:xfrm>
              <a:off x="1167566" y="1028765"/>
              <a:ext cx="170916" cy="263561"/>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grpFill/>
            <a:ln w="9525">
              <a:noFill/>
              <a:round/>
              <a:headEnd/>
              <a:tailEnd/>
            </a:ln>
          </p:spPr>
          <p:txBody>
            <a:bodyPr/>
            <a:lstStyle/>
            <a:p>
              <a:endParaRPr lang="en-US">
                <a:latin typeface="+mj-lt"/>
              </a:endParaRPr>
            </a:p>
          </p:txBody>
        </p:sp>
        <p:sp>
          <p:nvSpPr>
            <p:cNvPr id="74" name="Freeform 73"/>
            <p:cNvSpPr>
              <a:spLocks/>
            </p:cNvSpPr>
            <p:nvPr/>
          </p:nvSpPr>
          <p:spPr bwMode="black">
            <a:xfrm>
              <a:off x="609600" y="732931"/>
              <a:ext cx="62081" cy="128323"/>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grpFill/>
            <a:ln w="9525">
              <a:noFill/>
              <a:round/>
              <a:headEnd/>
              <a:tailEnd/>
            </a:ln>
          </p:spPr>
          <p:txBody>
            <a:bodyPr/>
            <a:lstStyle/>
            <a:p>
              <a:endParaRPr lang="en-US">
                <a:latin typeface="+mj-lt"/>
              </a:endParaRPr>
            </a:p>
          </p:txBody>
        </p:sp>
        <p:sp>
          <p:nvSpPr>
            <p:cNvPr id="75" name="Freeform 74"/>
            <p:cNvSpPr>
              <a:spLocks/>
            </p:cNvSpPr>
            <p:nvPr/>
          </p:nvSpPr>
          <p:spPr bwMode="black">
            <a:xfrm>
              <a:off x="783581" y="646870"/>
              <a:ext cx="62081" cy="214384"/>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grpFill/>
            <a:ln w="9525">
              <a:noFill/>
              <a:round/>
              <a:headEnd/>
              <a:tailEnd/>
            </a:ln>
          </p:spPr>
          <p:txBody>
            <a:bodyPr/>
            <a:lstStyle/>
            <a:p>
              <a:endParaRPr lang="en-US">
                <a:latin typeface="+mj-lt"/>
              </a:endParaRPr>
            </a:p>
          </p:txBody>
        </p:sp>
        <p:sp>
          <p:nvSpPr>
            <p:cNvPr id="76" name="Freeform 75"/>
            <p:cNvSpPr>
              <a:spLocks/>
            </p:cNvSpPr>
            <p:nvPr/>
          </p:nvSpPr>
          <p:spPr bwMode="black">
            <a:xfrm>
              <a:off x="954497" y="528537"/>
              <a:ext cx="62081" cy="394958"/>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grpFill/>
            <a:ln w="9525">
              <a:noFill/>
              <a:round/>
              <a:headEnd/>
              <a:tailEnd/>
            </a:ln>
          </p:spPr>
          <p:txBody>
            <a:bodyPr/>
            <a:lstStyle/>
            <a:p>
              <a:endParaRPr lang="en-US">
                <a:latin typeface="+mj-lt"/>
              </a:endParaRPr>
            </a:p>
          </p:txBody>
        </p:sp>
        <p:sp>
          <p:nvSpPr>
            <p:cNvPr id="77" name="Freeform 76"/>
            <p:cNvSpPr>
              <a:spLocks/>
            </p:cNvSpPr>
            <p:nvPr/>
          </p:nvSpPr>
          <p:spPr bwMode="black">
            <a:xfrm>
              <a:off x="1128478" y="646870"/>
              <a:ext cx="62081" cy="214384"/>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grpFill/>
            <a:ln w="9525">
              <a:noFill/>
              <a:round/>
              <a:headEnd/>
              <a:tailEnd/>
            </a:ln>
          </p:spPr>
          <p:txBody>
            <a:bodyPr/>
            <a:lstStyle/>
            <a:p>
              <a:endParaRPr lang="en-US">
                <a:latin typeface="+mj-lt"/>
              </a:endParaRPr>
            </a:p>
          </p:txBody>
        </p:sp>
        <p:sp>
          <p:nvSpPr>
            <p:cNvPr id="78" name="Freeform 77"/>
            <p:cNvSpPr>
              <a:spLocks/>
            </p:cNvSpPr>
            <p:nvPr/>
          </p:nvSpPr>
          <p:spPr bwMode="black">
            <a:xfrm>
              <a:off x="1298627" y="732931"/>
              <a:ext cx="65914" cy="128323"/>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grpFill/>
            <a:ln w="9525">
              <a:noFill/>
              <a:round/>
              <a:headEnd/>
              <a:tailEnd/>
            </a:ln>
          </p:spPr>
          <p:txBody>
            <a:bodyPr/>
            <a:lstStyle/>
            <a:p>
              <a:endParaRPr lang="en-US">
                <a:latin typeface="+mj-lt"/>
              </a:endParaRPr>
            </a:p>
          </p:txBody>
        </p:sp>
        <p:sp>
          <p:nvSpPr>
            <p:cNvPr id="79" name="Freeform 78"/>
            <p:cNvSpPr>
              <a:spLocks/>
            </p:cNvSpPr>
            <p:nvPr/>
          </p:nvSpPr>
          <p:spPr bwMode="black">
            <a:xfrm>
              <a:off x="1472608" y="646870"/>
              <a:ext cx="62848" cy="214384"/>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grpFill/>
            <a:ln w="9525">
              <a:noFill/>
              <a:round/>
              <a:headEnd/>
              <a:tailEnd/>
            </a:ln>
          </p:spPr>
          <p:txBody>
            <a:bodyPr/>
            <a:lstStyle/>
            <a:p>
              <a:endParaRPr lang="en-US">
                <a:latin typeface="+mj-lt"/>
              </a:endParaRPr>
            </a:p>
          </p:txBody>
        </p:sp>
        <p:sp>
          <p:nvSpPr>
            <p:cNvPr id="80" name="Freeform 79"/>
            <p:cNvSpPr>
              <a:spLocks/>
            </p:cNvSpPr>
            <p:nvPr/>
          </p:nvSpPr>
          <p:spPr bwMode="black">
            <a:xfrm>
              <a:off x="1646590" y="528537"/>
              <a:ext cx="62848" cy="394958"/>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grpFill/>
            <a:ln w="9525">
              <a:noFill/>
              <a:round/>
              <a:headEnd/>
              <a:tailEnd/>
            </a:ln>
          </p:spPr>
          <p:txBody>
            <a:bodyPr/>
            <a:lstStyle/>
            <a:p>
              <a:endParaRPr lang="en-US">
                <a:latin typeface="+mj-lt"/>
              </a:endParaRPr>
            </a:p>
          </p:txBody>
        </p:sp>
        <p:sp>
          <p:nvSpPr>
            <p:cNvPr id="81" name="Freeform 80"/>
            <p:cNvSpPr>
              <a:spLocks/>
            </p:cNvSpPr>
            <p:nvPr/>
          </p:nvSpPr>
          <p:spPr bwMode="black">
            <a:xfrm>
              <a:off x="1817505" y="646870"/>
              <a:ext cx="62848" cy="214384"/>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grpFill/>
            <a:ln w="9525">
              <a:noFill/>
              <a:round/>
              <a:headEnd/>
              <a:tailEnd/>
            </a:ln>
          </p:spPr>
          <p:txBody>
            <a:bodyPr/>
            <a:lstStyle/>
            <a:p>
              <a:endParaRPr lang="en-US">
                <a:latin typeface="+mj-lt"/>
              </a:endParaRPr>
            </a:p>
          </p:txBody>
        </p:sp>
        <p:sp>
          <p:nvSpPr>
            <p:cNvPr id="82" name="Freeform 81"/>
            <p:cNvSpPr>
              <a:spLocks/>
            </p:cNvSpPr>
            <p:nvPr/>
          </p:nvSpPr>
          <p:spPr bwMode="black">
            <a:xfrm>
              <a:off x="1991486" y="732931"/>
              <a:ext cx="62848" cy="128323"/>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grpFill/>
            <a:ln w="9525">
              <a:noFill/>
              <a:round/>
              <a:headEnd/>
              <a:tailEnd/>
            </a:ln>
          </p:spPr>
          <p:txBody>
            <a:bodyPr/>
            <a:lstStyle/>
            <a:p>
              <a:endParaRPr lang="en-US">
                <a:latin typeface="+mj-lt"/>
              </a:endParaRPr>
            </a:p>
          </p:txBody>
        </p:sp>
      </p:grpSp>
      <p:sp>
        <p:nvSpPr>
          <p:cNvPr id="61" name="Rectangle 60"/>
          <p:cNvSpPr/>
          <p:nvPr/>
        </p:nvSpPr>
        <p:spPr>
          <a:xfrm>
            <a:off x="1" y="6541294"/>
            <a:ext cx="9129008" cy="3167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53" name="Rectangle 4"/>
          <p:cNvSpPr>
            <a:spLocks noChangeArrowheads="1"/>
          </p:cNvSpPr>
          <p:nvPr/>
        </p:nvSpPr>
        <p:spPr bwMode="ltGray">
          <a:xfrm>
            <a:off x="251373" y="6586246"/>
            <a:ext cx="1954803" cy="175257"/>
          </a:xfrm>
          <a:prstGeom prst="rect">
            <a:avLst/>
          </a:prstGeom>
          <a:noFill/>
          <a:ln w="9525">
            <a:noFill/>
            <a:miter lim="800000"/>
            <a:headEnd/>
            <a:tailEnd/>
          </a:ln>
          <a:effectLst/>
        </p:spPr>
        <p:txBody>
          <a:bodyPr wrap="none" lIns="82124" tIns="41061" rIns="82124" bIns="41061" anchor="b" anchorCtr="1">
            <a:spAutoFit/>
          </a:bodyPr>
          <a:lstStyle/>
          <a:p>
            <a:pPr algn="l" defTabSz="814388">
              <a:lnSpc>
                <a:spcPct val="100000"/>
              </a:lnSpc>
            </a:pPr>
            <a:r>
              <a:rPr lang="en-US" sz="600" dirty="0" smtClean="0">
                <a:solidFill>
                  <a:srgbClr val="C0C0C0"/>
                </a:solidFill>
                <a:latin typeface="+mj-lt"/>
              </a:rPr>
              <a:t>© 2010 Cisco and/or its affiliates. All rights reserved.</a:t>
            </a:r>
            <a:endParaRPr lang="en-US" sz="600" dirty="0">
              <a:solidFill>
                <a:srgbClr val="C0C0C0"/>
              </a:solidFill>
              <a:latin typeface="+mj-lt"/>
            </a:endParaRPr>
          </a:p>
        </p:txBody>
      </p:sp>
      <p:sp>
        <p:nvSpPr>
          <p:cNvPr id="54" name="Rectangle 5"/>
          <p:cNvSpPr>
            <a:spLocks noChangeArrowheads="1"/>
          </p:cNvSpPr>
          <p:nvPr/>
        </p:nvSpPr>
        <p:spPr bwMode="ltGray">
          <a:xfrm>
            <a:off x="7763787" y="6584512"/>
            <a:ext cx="811863" cy="175257"/>
          </a:xfrm>
          <a:prstGeom prst="rect">
            <a:avLst/>
          </a:prstGeom>
          <a:noFill/>
          <a:ln w="9525">
            <a:noFill/>
            <a:miter lim="800000"/>
            <a:headEnd/>
            <a:tailEnd/>
          </a:ln>
          <a:effectLst/>
        </p:spPr>
        <p:txBody>
          <a:bodyPr wrap="none" lIns="82124" tIns="41061" rIns="82124" bIns="41061" anchor="b">
            <a:spAutoFit/>
          </a:bodyPr>
          <a:lstStyle/>
          <a:p>
            <a:pPr algn="r" defTabSz="814388">
              <a:lnSpc>
                <a:spcPct val="100000"/>
              </a:lnSpc>
            </a:pPr>
            <a:r>
              <a:rPr lang="en-US" sz="600" dirty="0">
                <a:solidFill>
                  <a:srgbClr val="C0C0C0"/>
                </a:solidFill>
                <a:latin typeface="+mj-lt"/>
              </a:rPr>
              <a:t>Cisco Confidential</a:t>
            </a:r>
          </a:p>
        </p:txBody>
      </p:sp>
      <p:sp>
        <p:nvSpPr>
          <p:cNvPr id="62" name="Rectangle 7"/>
          <p:cNvSpPr>
            <a:spLocks noChangeArrowheads="1"/>
          </p:cNvSpPr>
          <p:nvPr/>
        </p:nvSpPr>
        <p:spPr bwMode="ltGray">
          <a:xfrm>
            <a:off x="8639981" y="6580408"/>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lnSpc>
                <a:spcPct val="100000"/>
              </a:lnSpc>
            </a:pPr>
            <a:fld id="{DFCF27A5-1A5B-48D3-A060-2758FFBB1ADD}" type="slidenum">
              <a:rPr lang="en-US" sz="600">
                <a:solidFill>
                  <a:srgbClr val="C0C0C0"/>
                </a:solidFill>
                <a:latin typeface="+mj-lt"/>
              </a:rPr>
              <a:pPr algn="r" defTabSz="814388">
                <a:lnSpc>
                  <a:spcPct val="100000"/>
                </a:lnSpc>
              </a:pPr>
              <a:t>‹#›</a:t>
            </a:fld>
            <a:endParaRPr lang="en-US" sz="600" dirty="0">
              <a:solidFill>
                <a:srgbClr val="C0C0C0"/>
              </a:solidFill>
              <a:latin typeface="+mj-lt"/>
            </a:endParaRP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50000" decel="50000" fill="hold" grpId="0" nodeType="withEffect">
                                  <p:stCondLst>
                                    <p:cond delay="3000"/>
                                  </p:stCondLst>
                                  <p:childTnLst>
                                    <p:animMotion origin="layout" path="M -4.44444E-6 4.81481E-6 L -4.44444E-6 0.65879 " pathEditMode="relative" rAng="0" ptsTypes="AA">
                                      <p:cBhvr>
                                        <p:cTn id="6" dur="8300" fill="hold"/>
                                        <p:tgtEl>
                                          <p:spTgt spid="28"/>
                                        </p:tgtEl>
                                        <p:attrNameLst>
                                          <p:attrName>ppt_x</p:attrName>
                                          <p:attrName>ppt_y</p:attrName>
                                        </p:attrNameLst>
                                      </p:cBhvr>
                                      <p:rCtr x="0" y="329"/>
                                    </p:animMotion>
                                  </p:childTnLst>
                                </p:cTn>
                              </p:par>
                              <p:par>
                                <p:cTn id="7" presetID="42" presetClass="path" presetSubtype="0" repeatCount="indefinite" accel="50000" decel="50000" fill="hold" grpId="0" nodeType="withEffect">
                                  <p:stCondLst>
                                    <p:cond delay="0"/>
                                  </p:stCondLst>
                                  <p:childTnLst>
                                    <p:animMotion origin="layout" path="M 2.77778E-6 1.85185E-6 L 2.77778E-6 0.99305 " pathEditMode="relative" rAng="0" ptsTypes="AA">
                                      <p:cBhvr>
                                        <p:cTn id="8" dur="10600" fill="hold"/>
                                        <p:tgtEl>
                                          <p:spTgt spid="29"/>
                                        </p:tgtEl>
                                        <p:attrNameLst>
                                          <p:attrName>ppt_x</p:attrName>
                                          <p:attrName>ppt_y</p:attrName>
                                        </p:attrNameLst>
                                      </p:cBhvr>
                                      <p:rCtr x="0" y="497"/>
                                    </p:animMotion>
                                  </p:childTnLst>
                                </p:cTn>
                              </p:par>
                              <p:par>
                                <p:cTn id="9" presetID="42" presetClass="path" presetSubtype="0" repeatCount="indefinite" accel="50000" decel="50000" fill="hold" grpId="0" nodeType="withEffect">
                                  <p:stCondLst>
                                    <p:cond delay="1100"/>
                                  </p:stCondLst>
                                  <p:endCondLst>
                                    <p:cond evt="onNext" delay="0">
                                      <p:tgtEl>
                                        <p:sldTgt/>
                                      </p:tgtEl>
                                    </p:cond>
                                  </p:endCondLst>
                                  <p:childTnLst>
                                    <p:animMotion origin="layout" path="M 1.94444E-6 0 L 1.94444E-6 -1.0081 " pathEditMode="relative" rAng="0" ptsTypes="AA">
                                      <p:cBhvr>
                                        <p:cTn id="10" dur="16400" fill="hold"/>
                                        <p:tgtEl>
                                          <p:spTgt spid="30"/>
                                        </p:tgtEl>
                                        <p:attrNameLst>
                                          <p:attrName>ppt_x</p:attrName>
                                          <p:attrName>ppt_y</p:attrName>
                                        </p:attrNameLst>
                                      </p:cBhvr>
                                      <p:rCtr x="0" y="-504"/>
                                    </p:animMotion>
                                  </p:childTnLst>
                                </p:cTn>
                              </p:par>
                              <p:par>
                                <p:cTn id="11" presetID="42" presetClass="path" presetSubtype="0" repeatCount="indefinite" accel="50000" decel="50000" fill="hold" grpId="0" nodeType="withEffect">
                                  <p:stCondLst>
                                    <p:cond delay="13700"/>
                                  </p:stCondLst>
                                  <p:childTnLst>
                                    <p:animMotion origin="layout" path="M 2.77778E-6 4.81481E-6 L 2.77778E-6 -0.34561 " pathEditMode="relative" rAng="0" ptsTypes="AA">
                                      <p:cBhvr>
                                        <p:cTn id="12" dur="10900" fill="hold"/>
                                        <p:tgtEl>
                                          <p:spTgt spid="31"/>
                                        </p:tgtEl>
                                        <p:attrNameLst>
                                          <p:attrName>ppt_x</p:attrName>
                                          <p:attrName>ppt_y</p:attrName>
                                        </p:attrNameLst>
                                      </p:cBhvr>
                                      <p:rCtr x="0" y="-173"/>
                                    </p:animMotion>
                                  </p:childTnLst>
                                </p:cTn>
                              </p:par>
                              <p:par>
                                <p:cTn id="13" presetID="42" presetClass="path" presetSubtype="0" repeatCount="indefinite" accel="50000" decel="50000" fill="hold" grpId="0" nodeType="withEffect">
                                  <p:stCondLst>
                                    <p:cond delay="0"/>
                                  </p:stCondLst>
                                  <p:childTnLst>
                                    <p:animMotion origin="layout" path="M -3.88889E-6 4.44444E-6 L -3.88889E-6 1.14467 " pathEditMode="relative" rAng="0" ptsTypes="AA">
                                      <p:cBhvr>
                                        <p:cTn id="14" dur="10400" fill="hold"/>
                                        <p:tgtEl>
                                          <p:spTgt spid="33"/>
                                        </p:tgtEl>
                                        <p:attrNameLst>
                                          <p:attrName>ppt_x</p:attrName>
                                          <p:attrName>ppt_y</p:attrName>
                                        </p:attrNameLst>
                                      </p:cBhvr>
                                      <p:rCtr x="0" y="572"/>
                                    </p:animMotion>
                                  </p:childTnLst>
                                </p:cTn>
                              </p:par>
                              <p:par>
                                <p:cTn id="15" presetID="42" presetClass="path" presetSubtype="0" repeatCount="indefinite" accel="50000" decel="50000" fill="hold" grpId="0" nodeType="withEffect">
                                  <p:stCondLst>
                                    <p:cond delay="700"/>
                                  </p:stCondLst>
                                  <p:childTnLst>
                                    <p:animMotion origin="layout" path="M 4.16667E-6 0.27476 L 4.16667E-6 -1.26019 " pathEditMode="relative" rAng="0" ptsTypes="AA">
                                      <p:cBhvr>
                                        <p:cTn id="16" dur="12100" fill="hold"/>
                                        <p:tgtEl>
                                          <p:spTgt spid="34"/>
                                        </p:tgtEl>
                                        <p:attrNameLst>
                                          <p:attrName>ppt_x</p:attrName>
                                          <p:attrName>ppt_y</p:attrName>
                                        </p:attrNameLst>
                                      </p:cBhvr>
                                      <p:rCtr x="0" y="-768"/>
                                    </p:animMotion>
                                  </p:childTnLst>
                                </p:cTn>
                              </p:par>
                              <p:par>
                                <p:cTn id="17" presetID="42" presetClass="path" presetSubtype="0" repeatCount="indefinite" accel="50000" decel="50000" autoRev="1" fill="hold" grpId="0" nodeType="withEffect">
                                  <p:stCondLst>
                                    <p:cond delay="3600"/>
                                  </p:stCondLst>
                                  <p:endCondLst>
                                    <p:cond evt="onNext" delay="0">
                                      <p:tgtEl>
                                        <p:sldTgt/>
                                      </p:tgtEl>
                                    </p:cond>
                                  </p:endCondLst>
                                  <p:childTnLst>
                                    <p:animMotion origin="layout" path="M 1.94444E-6 0 L 1.94444E-6 -1.0081 " pathEditMode="relative" rAng="0" ptsTypes="AA">
                                      <p:cBhvr>
                                        <p:cTn id="18" dur="8400" fill="hold"/>
                                        <p:tgtEl>
                                          <p:spTgt spid="35"/>
                                        </p:tgtEl>
                                        <p:attrNameLst>
                                          <p:attrName>ppt_x</p:attrName>
                                          <p:attrName>ppt_y</p:attrName>
                                        </p:attrNameLst>
                                      </p:cBhvr>
                                      <p:rCtr x="0" y="-504"/>
                                    </p:animMotion>
                                  </p:childTnLst>
                                </p:cTn>
                              </p:par>
                              <p:par>
                                <p:cTn id="19" presetID="42" presetClass="path" presetSubtype="0" repeatCount="indefinite" accel="50000" decel="50000" fill="hold" grpId="0" nodeType="withEffect">
                                  <p:stCondLst>
                                    <p:cond delay="500"/>
                                  </p:stCondLst>
                                  <p:childTnLst>
                                    <p:animMotion origin="layout" path="M 2.77778E-6 1.85185E-6 L 2.77778E-6 0.99305 " pathEditMode="relative" rAng="0" ptsTypes="AA">
                                      <p:cBhvr>
                                        <p:cTn id="20" dur="19500" fill="hold"/>
                                        <p:tgtEl>
                                          <p:spTgt spid="36"/>
                                        </p:tgtEl>
                                        <p:attrNameLst>
                                          <p:attrName>ppt_x</p:attrName>
                                          <p:attrName>ppt_y</p:attrName>
                                        </p:attrNameLst>
                                      </p:cBhvr>
                                      <p:rCtr x="0" y="497"/>
                                    </p:animMotion>
                                  </p:childTnLst>
                                </p:cTn>
                              </p:par>
                              <p:par>
                                <p:cTn id="21" presetID="42" presetClass="path" presetSubtype="0" repeatCount="indefinite" accel="50000" decel="50000" fill="hold" grpId="0" nodeType="withEffect">
                                  <p:stCondLst>
                                    <p:cond delay="6300"/>
                                  </p:stCondLst>
                                  <p:childTnLst>
                                    <p:animMotion origin="layout" path="M 2.77778E-6 1.85185E-6 L 2.77778E-6 0.99305 " pathEditMode="relative" rAng="0" ptsTypes="AA">
                                      <p:cBhvr>
                                        <p:cTn id="22" dur="8200" fill="hold"/>
                                        <p:tgtEl>
                                          <p:spTgt spid="37"/>
                                        </p:tgtEl>
                                        <p:attrNameLst>
                                          <p:attrName>ppt_x</p:attrName>
                                          <p:attrName>ppt_y</p:attrName>
                                        </p:attrNameLst>
                                      </p:cBhvr>
                                      <p:rCtr x="0" y="497"/>
                                    </p:animMotion>
                                  </p:childTnLst>
                                </p:cTn>
                              </p:par>
                              <p:par>
                                <p:cTn id="23" presetID="42" presetClass="path" presetSubtype="0" repeatCount="indefinite" accel="50000" decel="50000" fill="hold" grpId="0" nodeType="withEffect">
                                  <p:stCondLst>
                                    <p:cond delay="5700"/>
                                  </p:stCondLst>
                                  <p:endCondLst>
                                    <p:cond evt="onNext" delay="0">
                                      <p:tgtEl>
                                        <p:sldTgt/>
                                      </p:tgtEl>
                                    </p:cond>
                                  </p:endCondLst>
                                  <p:childTnLst>
                                    <p:animMotion origin="layout" path="M -4.72222E-6 -2.15822E-6 L -4.72222E-6 -1.32223 " pathEditMode="relative" rAng="0" ptsTypes="AA">
                                      <p:cBhvr>
                                        <p:cTn id="24" dur="11500" fill="hold"/>
                                        <p:tgtEl>
                                          <p:spTgt spid="38"/>
                                        </p:tgtEl>
                                        <p:attrNameLst>
                                          <p:attrName>ppt_x</p:attrName>
                                          <p:attrName>ppt_y</p:attrName>
                                        </p:attrNameLst>
                                      </p:cBhvr>
                                      <p:rCtr x="0" y="-661"/>
                                    </p:animMotion>
                                  </p:childTnLst>
                                </p:cTn>
                              </p:par>
                              <p:par>
                                <p:cTn id="25" presetID="42" presetClass="path" presetSubtype="0" repeatCount="indefinite" accel="50000" decel="50000" fill="hold" grpId="0" nodeType="withEffect">
                                  <p:stCondLst>
                                    <p:cond delay="1300"/>
                                  </p:stCondLst>
                                  <p:endCondLst>
                                    <p:cond evt="onNext" delay="0">
                                      <p:tgtEl>
                                        <p:sldTgt/>
                                      </p:tgtEl>
                                    </p:cond>
                                  </p:endCondLst>
                                  <p:childTnLst>
                                    <p:animMotion origin="layout" path="M 1.94444E-6 0 L 1.94444E-6 -1.0081 " pathEditMode="relative" rAng="0" ptsTypes="AA">
                                      <p:cBhvr>
                                        <p:cTn id="26" dur="7300" fill="hold"/>
                                        <p:tgtEl>
                                          <p:spTgt spid="39"/>
                                        </p:tgtEl>
                                        <p:attrNameLst>
                                          <p:attrName>ppt_x</p:attrName>
                                          <p:attrName>ppt_y</p:attrName>
                                        </p:attrNameLst>
                                      </p:cBhvr>
                                      <p:rCtr x="0" y="-504"/>
                                    </p:animMotion>
                                  </p:childTnLst>
                                </p:cTn>
                              </p:par>
                              <p:par>
                                <p:cTn id="27" presetID="42" presetClass="path" presetSubtype="0" repeatCount="indefinite" accel="50000" decel="50000" fill="hold" grpId="0" nodeType="withEffect">
                                  <p:stCondLst>
                                    <p:cond delay="5300"/>
                                  </p:stCondLst>
                                  <p:childTnLst>
                                    <p:animMotion origin="layout" path="M 2.77778E-6 1.85185E-6 L 2.77778E-6 0.99305 " pathEditMode="relative" rAng="0" ptsTypes="AA">
                                      <p:cBhvr>
                                        <p:cTn id="28" dur="15100" fill="hold"/>
                                        <p:tgtEl>
                                          <p:spTgt spid="41"/>
                                        </p:tgtEl>
                                        <p:attrNameLst>
                                          <p:attrName>ppt_x</p:attrName>
                                          <p:attrName>ppt_y</p:attrName>
                                        </p:attrNameLst>
                                      </p:cBhvr>
                                      <p:rCtr x="0" y="497"/>
                                    </p:animMotion>
                                  </p:childTnLst>
                                </p:cTn>
                              </p:par>
                              <p:par>
                                <p:cTn id="29" presetID="42" presetClass="path" presetSubtype="0" repeatCount="indefinite" accel="50000" decel="50000" fill="hold" grpId="0" nodeType="withEffect">
                                  <p:stCondLst>
                                    <p:cond delay="1000"/>
                                  </p:stCondLst>
                                  <p:childTnLst>
                                    <p:animMotion origin="layout" path="M 2.77778E-6 1.85185E-6 L 2.77778E-6 0.99305 " pathEditMode="relative" rAng="0" ptsTypes="AA">
                                      <p:cBhvr>
                                        <p:cTn id="30" dur="5000" fill="hold"/>
                                        <p:tgtEl>
                                          <p:spTgt spid="42"/>
                                        </p:tgtEl>
                                        <p:attrNameLst>
                                          <p:attrName>ppt_x</p:attrName>
                                          <p:attrName>ppt_y</p:attrName>
                                        </p:attrNameLst>
                                      </p:cBhvr>
                                      <p:rCtr x="0" y="497"/>
                                    </p:animMotion>
                                  </p:childTnLst>
                                </p:cTn>
                              </p:par>
                              <p:par>
                                <p:cTn id="31" presetID="27" presetClass="emph" presetSubtype="0" repeatCount="indefinite" fill="hold" grpId="0" nodeType="withEffect">
                                  <p:stCondLst>
                                    <p:cond delay="0"/>
                                  </p:stCondLst>
                                  <p:childTnLst>
                                    <p:animClr clrSpc="rgb" dir="cw">
                                      <p:cBhvr override="childStyle">
                                        <p:cTn id="32" dur="6650" autoRev="1" fill="hold"/>
                                        <p:tgtEl>
                                          <p:spTgt spid="45"/>
                                        </p:tgtEl>
                                        <p:attrNameLst>
                                          <p:attrName>style.color</p:attrName>
                                        </p:attrNameLst>
                                      </p:cBhvr>
                                      <p:to>
                                        <a:srgbClr val="60CCCC"/>
                                      </p:to>
                                    </p:animClr>
                                    <p:animClr clrSpc="rgb" dir="cw">
                                      <p:cBhvr>
                                        <p:cTn id="33" dur="6650" autoRev="1" fill="hold"/>
                                        <p:tgtEl>
                                          <p:spTgt spid="45"/>
                                        </p:tgtEl>
                                        <p:attrNameLst>
                                          <p:attrName>fillcolor</p:attrName>
                                        </p:attrNameLst>
                                      </p:cBhvr>
                                      <p:to>
                                        <a:srgbClr val="60CCCC"/>
                                      </p:to>
                                    </p:animClr>
                                    <p:set>
                                      <p:cBhvr>
                                        <p:cTn id="34" dur="6650" autoRev="1" fill="hold"/>
                                        <p:tgtEl>
                                          <p:spTgt spid="45"/>
                                        </p:tgtEl>
                                        <p:attrNameLst>
                                          <p:attrName>fill.type</p:attrName>
                                        </p:attrNameLst>
                                      </p:cBhvr>
                                      <p:to>
                                        <p:strVal val="solid"/>
                                      </p:to>
                                    </p:set>
                                    <p:set>
                                      <p:cBhvr>
                                        <p:cTn id="35" dur="6650" autoRev="1" fill="hold"/>
                                        <p:tgtEl>
                                          <p:spTgt spid="45"/>
                                        </p:tgtEl>
                                        <p:attrNameLst>
                                          <p:attrName>fill.on</p:attrName>
                                        </p:attrNameLst>
                                      </p:cBhvr>
                                      <p:to>
                                        <p:strVal val="true"/>
                                      </p:to>
                                    </p:set>
                                  </p:childTnLst>
                                </p:cTn>
                              </p:par>
                              <p:par>
                                <p:cTn id="36" presetID="27" presetClass="emph" presetSubtype="0" repeatCount="indefinite" fill="hold" grpId="0" nodeType="withEffect">
                                  <p:stCondLst>
                                    <p:cond delay="700"/>
                                  </p:stCondLst>
                                  <p:childTnLst>
                                    <p:animClr clrSpc="rgb" dir="cw">
                                      <p:cBhvr override="childStyle">
                                        <p:cTn id="37" dur="5350" autoRev="1" fill="hold"/>
                                        <p:tgtEl>
                                          <p:spTgt spid="46"/>
                                        </p:tgtEl>
                                        <p:attrNameLst>
                                          <p:attrName>style.color</p:attrName>
                                        </p:attrNameLst>
                                      </p:cBhvr>
                                      <p:to>
                                        <a:srgbClr val="60CCCC"/>
                                      </p:to>
                                    </p:animClr>
                                    <p:animClr clrSpc="rgb" dir="cw">
                                      <p:cBhvr>
                                        <p:cTn id="38" dur="5350" autoRev="1" fill="hold"/>
                                        <p:tgtEl>
                                          <p:spTgt spid="46"/>
                                        </p:tgtEl>
                                        <p:attrNameLst>
                                          <p:attrName>fillcolor</p:attrName>
                                        </p:attrNameLst>
                                      </p:cBhvr>
                                      <p:to>
                                        <a:srgbClr val="60CCCC"/>
                                      </p:to>
                                    </p:animClr>
                                    <p:set>
                                      <p:cBhvr>
                                        <p:cTn id="39" dur="5350" autoRev="1" fill="hold"/>
                                        <p:tgtEl>
                                          <p:spTgt spid="46"/>
                                        </p:tgtEl>
                                        <p:attrNameLst>
                                          <p:attrName>fill.type</p:attrName>
                                        </p:attrNameLst>
                                      </p:cBhvr>
                                      <p:to>
                                        <p:strVal val="solid"/>
                                      </p:to>
                                    </p:set>
                                    <p:set>
                                      <p:cBhvr>
                                        <p:cTn id="40" dur="5350" autoRev="1" fill="hold"/>
                                        <p:tgtEl>
                                          <p:spTgt spid="46"/>
                                        </p:tgtEl>
                                        <p:attrNameLst>
                                          <p:attrName>fill.on</p:attrName>
                                        </p:attrNameLst>
                                      </p:cBhvr>
                                      <p:to>
                                        <p:strVal val="true"/>
                                      </p:to>
                                    </p:set>
                                  </p:childTnLst>
                                </p:cTn>
                              </p:par>
                              <p:par>
                                <p:cTn id="41" presetID="27" presetClass="emph" presetSubtype="0" repeatCount="indefinite" fill="hold" grpId="0" nodeType="withEffect">
                                  <p:stCondLst>
                                    <p:cond delay="2100"/>
                                  </p:stCondLst>
                                  <p:childTnLst>
                                    <p:animClr clrSpc="rgb" dir="cw">
                                      <p:cBhvr override="childStyle">
                                        <p:cTn id="42" dur="6650" autoRev="1" fill="hold"/>
                                        <p:tgtEl>
                                          <p:spTgt spid="47"/>
                                        </p:tgtEl>
                                        <p:attrNameLst>
                                          <p:attrName>style.color</p:attrName>
                                        </p:attrNameLst>
                                      </p:cBhvr>
                                      <p:to>
                                        <a:srgbClr val="60CCCC"/>
                                      </p:to>
                                    </p:animClr>
                                    <p:animClr clrSpc="rgb" dir="cw">
                                      <p:cBhvr>
                                        <p:cTn id="43" dur="6650" autoRev="1" fill="hold"/>
                                        <p:tgtEl>
                                          <p:spTgt spid="47"/>
                                        </p:tgtEl>
                                        <p:attrNameLst>
                                          <p:attrName>fillcolor</p:attrName>
                                        </p:attrNameLst>
                                      </p:cBhvr>
                                      <p:to>
                                        <a:srgbClr val="60CCCC"/>
                                      </p:to>
                                    </p:animClr>
                                    <p:set>
                                      <p:cBhvr>
                                        <p:cTn id="44" dur="6650" autoRev="1" fill="hold"/>
                                        <p:tgtEl>
                                          <p:spTgt spid="47"/>
                                        </p:tgtEl>
                                        <p:attrNameLst>
                                          <p:attrName>fill.type</p:attrName>
                                        </p:attrNameLst>
                                      </p:cBhvr>
                                      <p:to>
                                        <p:strVal val="solid"/>
                                      </p:to>
                                    </p:set>
                                    <p:set>
                                      <p:cBhvr>
                                        <p:cTn id="45" dur="6650" autoRev="1" fill="hold"/>
                                        <p:tgtEl>
                                          <p:spTgt spid="47"/>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46" grpId="0" animBg="1"/>
      <p:bldP spid="45" grpId="0" animBg="1"/>
      <p:bldP spid="33" grpId="0" animBg="1"/>
      <p:bldP spid="28" grpId="0" animBg="1"/>
      <p:bldP spid="29" grpId="0" animBg="1"/>
      <p:bldP spid="30" grpId="0" animBg="1"/>
      <p:bldP spid="31" grpId="0" animBg="1"/>
      <p:bldP spid="34" grpId="0" animBg="1"/>
      <p:bldP spid="35" grpId="0" animBg="1"/>
      <p:bldP spid="36" grpId="0" animBg="1"/>
      <p:bldP spid="37" grpId="0" animBg="1"/>
      <p:bldP spid="38" grpId="0" animBg="1"/>
      <p:bldP spid="39" grpId="0" animBg="1"/>
      <p:bldP spid="41" grpId="0" animBg="1"/>
      <p:bldP spid="42" grpId="0" animBg="1"/>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Bullet_2-Column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9702" y="301752"/>
            <a:ext cx="4123944" cy="838200"/>
          </a:xfrm>
        </p:spPr>
        <p:txBody>
          <a:bodyPr vert="horz" lIns="82296" tIns="45720" rIns="82296" bIns="45720" rtlCol="0" anchor="t" anchorCtr="0">
            <a:noAutofit/>
          </a:bodyPr>
          <a:lstStyle>
            <a:lvl1pPr algn="l" defTabSz="914400" rtl="0" eaLnBrk="1" latinLnBrk="0" hangingPunct="1">
              <a:lnSpc>
                <a:spcPct val="80000"/>
              </a:lnSpc>
              <a:spcBef>
                <a:spcPct val="0"/>
              </a:spcBef>
              <a:buNone/>
              <a:defRPr lang="en-US" sz="3600" b="0" kern="1200" spc="-100" baseline="0" dirty="0" smtClean="0">
                <a:gradFill>
                  <a:gsLst>
                    <a:gs pos="0">
                      <a:schemeClr val="tx1"/>
                    </a:gs>
                    <a:gs pos="100000">
                      <a:srgbClr val="01BBBB"/>
                    </a:gs>
                  </a:gsLst>
                  <a:lin ang="2400000" scaled="0"/>
                </a:gradFill>
                <a:latin typeface="+mj-lt"/>
                <a:ea typeface="+mj-ea"/>
                <a:cs typeface="+mj-cs"/>
              </a:defRPr>
            </a:lvl1pPr>
          </a:lstStyle>
          <a:p>
            <a:r>
              <a:rPr lang="en-US" dirty="0" smtClean="0"/>
              <a:t>Two Column</a:t>
            </a:r>
            <a:br>
              <a:rPr lang="en-US" dirty="0" smtClean="0"/>
            </a:br>
            <a:r>
              <a:rPr lang="en-US" dirty="0" smtClean="0"/>
              <a:t>Title Left</a:t>
            </a:r>
            <a:endParaRPr lang="en-US" dirty="0"/>
          </a:p>
        </p:txBody>
      </p:sp>
      <p:sp>
        <p:nvSpPr>
          <p:cNvPr id="9" name="Text Placeholder 8"/>
          <p:cNvSpPr>
            <a:spLocks noGrp="1"/>
          </p:cNvSpPr>
          <p:nvPr>
            <p:ph type="body" sz="quarter" idx="11" hasCustomPrompt="1"/>
          </p:nvPr>
        </p:nvSpPr>
        <p:spPr>
          <a:xfrm>
            <a:off x="219455" y="1600200"/>
            <a:ext cx="4142232" cy="4526280"/>
          </a:xfrm>
        </p:spPr>
        <p:txBody>
          <a:bodyPr/>
          <a:lstStyle>
            <a:lvl1pPr marL="0" indent="0">
              <a:buNone/>
              <a:defRPr>
                <a:solidFill>
                  <a:schemeClr val="tx2"/>
                </a:solidFill>
                <a:latin typeface="+mj-lt"/>
              </a:defRPr>
            </a:lvl1pPr>
            <a:lvl2pPr marL="635000" indent="-228600">
              <a:buClr>
                <a:schemeClr val="accent5"/>
              </a:buClr>
              <a:buFont typeface="Arial" pitchFamily="34" charset="0"/>
              <a:buChar char="•"/>
              <a:tabLst/>
              <a:defRPr>
                <a:solidFill>
                  <a:schemeClr val="tx2"/>
                </a:solidFill>
                <a:latin typeface="+mj-lt"/>
              </a:defRPr>
            </a:lvl2pPr>
          </a:lstStyle>
          <a:p>
            <a:pPr lvl="0"/>
            <a:r>
              <a:rPr lang="en-US" dirty="0" smtClean="0"/>
              <a:t>Body copy uses sentence capital letters only, size 20, left aligned</a:t>
            </a:r>
          </a:p>
          <a:p>
            <a:pPr lvl="1"/>
            <a:r>
              <a:rPr lang="en-US" dirty="0" smtClean="0"/>
              <a:t>Sub-bullets are size 18 </a:t>
            </a:r>
            <a:br>
              <a:rPr lang="en-US" dirty="0" smtClean="0"/>
            </a:br>
            <a:r>
              <a:rPr lang="en-US" dirty="0" smtClean="0"/>
              <a:t>and indented</a:t>
            </a:r>
          </a:p>
          <a:p>
            <a:pPr lvl="1"/>
            <a:r>
              <a:rPr lang="en-US" dirty="0" smtClean="0"/>
              <a:t>Hyperlink: www.cisco.com </a:t>
            </a:r>
          </a:p>
          <a:p>
            <a:pPr lvl="0"/>
            <a:r>
              <a:rPr lang="en-US" dirty="0" smtClean="0"/>
              <a:t>Use Cisco highlight color, bold, or both when emphasizing words, </a:t>
            </a:r>
            <a:br>
              <a:rPr lang="en-US" dirty="0" smtClean="0"/>
            </a:br>
            <a:r>
              <a:rPr lang="en-US" dirty="0" smtClean="0"/>
              <a:t>do not italicize; use yellow on the </a:t>
            </a:r>
            <a:br>
              <a:rPr lang="en-US" dirty="0" smtClean="0"/>
            </a:br>
            <a:r>
              <a:rPr lang="en-US" dirty="0" smtClean="0"/>
              <a:t>black template and red for the white template</a:t>
            </a:r>
          </a:p>
        </p:txBody>
      </p:sp>
      <p:sp>
        <p:nvSpPr>
          <p:cNvPr id="12" name="Text Placeholder 11"/>
          <p:cNvSpPr>
            <a:spLocks noGrp="1"/>
          </p:cNvSpPr>
          <p:nvPr>
            <p:ph type="body" sz="quarter" idx="12" hasCustomPrompt="1"/>
          </p:nvPr>
        </p:nvSpPr>
        <p:spPr>
          <a:xfrm>
            <a:off x="4818888" y="1600200"/>
            <a:ext cx="4005072" cy="4526280"/>
          </a:xfrm>
        </p:spPr>
        <p:txBody>
          <a:bodyPr/>
          <a:lstStyle>
            <a:lvl1pPr marL="0" indent="0">
              <a:buFontTx/>
              <a:buNone/>
              <a:defRPr>
                <a:solidFill>
                  <a:schemeClr val="accent1"/>
                </a:solidFill>
                <a:latin typeface="+mj-lt"/>
              </a:defRPr>
            </a:lvl1pPr>
            <a:lvl2pPr marL="635000" indent="-228600">
              <a:buClr>
                <a:schemeClr val="accent1">
                  <a:lumMod val="40000"/>
                  <a:lumOff val="60000"/>
                </a:schemeClr>
              </a:buClr>
              <a:buFont typeface="Arial" pitchFamily="34" charset="0"/>
              <a:buChar char="•"/>
              <a:defRPr>
                <a:solidFill>
                  <a:schemeClr val="accent1"/>
                </a:solidFill>
                <a:latin typeface="+mj-lt"/>
              </a:defRPr>
            </a:lvl2pPr>
          </a:lstStyle>
          <a:p>
            <a:pPr lvl="0"/>
            <a:r>
              <a:rPr lang="en-US" dirty="0" smtClean="0"/>
              <a:t>Body copy uses sentence capital letters only, size 20, left aligned</a:t>
            </a:r>
          </a:p>
          <a:p>
            <a:pPr lvl="1"/>
            <a:r>
              <a:rPr lang="en-US" dirty="0" smtClean="0"/>
              <a:t>Sub-bullets are size 18 </a:t>
            </a:r>
            <a:br>
              <a:rPr lang="en-US" dirty="0" smtClean="0"/>
            </a:br>
            <a:r>
              <a:rPr lang="en-US" dirty="0" smtClean="0"/>
              <a:t>and indented</a:t>
            </a:r>
          </a:p>
          <a:p>
            <a:pPr lvl="1"/>
            <a:r>
              <a:rPr lang="en-US" dirty="0" smtClean="0"/>
              <a:t>Hyperlink: www.cisco.com </a:t>
            </a:r>
          </a:p>
          <a:p>
            <a:pPr lvl="0"/>
            <a:r>
              <a:rPr lang="en-US" dirty="0" smtClean="0"/>
              <a:t>Use Cisco highlight color, bold, or both when emphasizing words, do not italicize; use yellow on the black template and red for the white template</a:t>
            </a:r>
          </a:p>
        </p:txBody>
      </p:sp>
      <p:sp>
        <p:nvSpPr>
          <p:cNvPr id="22" name="Rectangle 5"/>
          <p:cNvSpPr>
            <a:spLocks noChangeArrowheads="1"/>
          </p:cNvSpPr>
          <p:nvPr/>
        </p:nvSpPr>
        <p:spPr bwMode="ltGray">
          <a:xfrm>
            <a:off x="7763787" y="6584512"/>
            <a:ext cx="811863" cy="175257"/>
          </a:xfrm>
          <a:prstGeom prst="rect">
            <a:avLst/>
          </a:prstGeom>
          <a:noFill/>
          <a:ln w="9525">
            <a:noFill/>
            <a:miter lim="800000"/>
            <a:headEnd/>
            <a:tailEnd/>
          </a:ln>
          <a:effectLst/>
        </p:spPr>
        <p:txBody>
          <a:bodyPr wrap="none" lIns="82124" tIns="41061" rIns="82124" bIns="41061" anchor="b">
            <a:spAutoFit/>
          </a:bodyPr>
          <a:lstStyle/>
          <a:p>
            <a:pPr algn="r" defTabSz="814388">
              <a:lnSpc>
                <a:spcPct val="100000"/>
              </a:lnSpc>
            </a:pPr>
            <a:r>
              <a:rPr lang="en-US" sz="600" dirty="0">
                <a:solidFill>
                  <a:srgbClr val="C0C0C0"/>
                </a:solidFill>
                <a:latin typeface="+mj-lt"/>
              </a:rPr>
              <a:t>Cisco Confidential</a:t>
            </a:r>
          </a:p>
        </p:txBody>
      </p:sp>
      <p:pic>
        <p:nvPicPr>
          <p:cNvPr id="15" name="Picture 14" descr="verticalbar.png"/>
          <p:cNvPicPr>
            <a:picLocks noChangeAspect="1"/>
          </p:cNvPicPr>
          <p:nvPr/>
        </p:nvPicPr>
        <p:blipFill>
          <a:blip r:embed="rId2" cstate="print"/>
          <a:stretch>
            <a:fillRect/>
          </a:stretch>
        </p:blipFill>
        <p:spPr>
          <a:xfrm>
            <a:off x="4447858" y="777667"/>
            <a:ext cx="89319" cy="5287676"/>
          </a:xfrm>
          <a:prstGeom prst="rect">
            <a:avLst/>
          </a:prstGeom>
          <a:noFill/>
          <a:ln>
            <a:noFill/>
          </a:ln>
        </p:spPr>
      </p:pic>
      <p:sp>
        <p:nvSpPr>
          <p:cNvPr id="10" name="Rectangle 4"/>
          <p:cNvSpPr>
            <a:spLocks noChangeArrowheads="1"/>
          </p:cNvSpPr>
          <p:nvPr/>
        </p:nvSpPr>
        <p:spPr bwMode="ltGray">
          <a:xfrm>
            <a:off x="251373" y="6586246"/>
            <a:ext cx="2568027" cy="175257"/>
          </a:xfrm>
          <a:prstGeom prst="rect">
            <a:avLst/>
          </a:prstGeom>
          <a:noFill/>
          <a:ln w="9525">
            <a:noFill/>
            <a:miter lim="800000"/>
            <a:headEnd/>
            <a:tailEnd/>
          </a:ln>
          <a:effectLst/>
        </p:spPr>
        <p:txBody>
          <a:bodyPr wrap="square" lIns="82124" tIns="41061" rIns="82124" bIns="41061" anchor="b" anchorCtr="0">
            <a:spAutoFit/>
          </a:bodyPr>
          <a:lstStyle/>
          <a:p>
            <a:pPr marL="0" algn="l" defTabSz="814388" rtl="0" eaLnBrk="1" latinLnBrk="0" hangingPunct="1">
              <a:lnSpc>
                <a:spcPct val="100000"/>
              </a:lnSpc>
            </a:pPr>
            <a:r>
              <a:rPr lang="en-US" sz="600" kern="1200" dirty="0" smtClean="0">
                <a:solidFill>
                  <a:srgbClr val="C0C0C0"/>
                </a:solidFill>
                <a:latin typeface="+mj-lt"/>
                <a:ea typeface="+mn-ea"/>
                <a:cs typeface="+mn-cs"/>
              </a:rPr>
              <a:t>© 2010 Cisco and/or its affiliates. All rights reserved.</a:t>
            </a:r>
            <a:endParaRPr lang="en-US" sz="600" kern="1200" dirty="0">
              <a:solidFill>
                <a:srgbClr val="C0C0C0"/>
              </a:solidFill>
              <a:latin typeface="+mj-lt"/>
              <a:ea typeface="+mn-ea"/>
              <a:cs typeface="+mn-cs"/>
            </a:endParaRPr>
          </a:p>
        </p:txBody>
      </p:sp>
      <p:sp>
        <p:nvSpPr>
          <p:cNvPr id="11" name="Rectangle 7"/>
          <p:cNvSpPr>
            <a:spLocks noChangeArrowheads="1"/>
          </p:cNvSpPr>
          <p:nvPr/>
        </p:nvSpPr>
        <p:spPr bwMode="ltGray">
          <a:xfrm>
            <a:off x="8639981" y="6580408"/>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lnSpc>
                <a:spcPct val="100000"/>
              </a:lnSpc>
            </a:pPr>
            <a:fld id="{DFCF27A5-1A5B-48D3-A060-2758FFBB1ADD}" type="slidenum">
              <a:rPr lang="en-US" sz="600">
                <a:solidFill>
                  <a:srgbClr val="C0C0C0"/>
                </a:solidFill>
                <a:latin typeface="+mj-lt"/>
              </a:rPr>
              <a:pPr algn="r" defTabSz="814388">
                <a:lnSpc>
                  <a:spcPct val="100000"/>
                </a:lnSpc>
              </a:pPr>
              <a:t>‹#›</a:t>
            </a:fld>
            <a:endParaRPr lang="en-US" sz="600" dirty="0">
              <a:solidFill>
                <a:srgbClr val="C0C0C0"/>
              </a:solidFill>
              <a:latin typeface="+mj-lt"/>
            </a:endParaRPr>
          </a:p>
        </p:txBody>
      </p:sp>
      <p:sp>
        <p:nvSpPr>
          <p:cNvPr id="13" name="Title 1"/>
          <p:cNvSpPr txBox="1">
            <a:spLocks/>
          </p:cNvSpPr>
          <p:nvPr/>
        </p:nvSpPr>
        <p:spPr>
          <a:xfrm>
            <a:off x="4818888" y="301752"/>
            <a:ext cx="4123944" cy="838200"/>
          </a:xfrm>
          <a:prstGeom prst="rect">
            <a:avLst/>
          </a:prstGeom>
        </p:spPr>
        <p:txBody>
          <a:bodyPr vert="horz" lIns="82296" tIns="45720" rIns="82296" bIns="45720" rtlCol="0" anchor="t" anchorCtr="0">
            <a:noAutofit/>
          </a:bodyPr>
          <a:lstStyle>
            <a:lvl1pPr algn="l" defTabSz="914400" rtl="0" eaLnBrk="1" latinLnBrk="0" hangingPunct="1">
              <a:lnSpc>
                <a:spcPct val="80000"/>
              </a:lnSpc>
              <a:spcBef>
                <a:spcPct val="0"/>
              </a:spcBef>
              <a:buNone/>
              <a:defRPr lang="en-US" sz="3600" b="0" kern="1200" spc="-100" baseline="0" dirty="0" smtClean="0">
                <a:gradFill>
                  <a:gsLst>
                    <a:gs pos="0">
                      <a:schemeClr val="tx1"/>
                    </a:gs>
                    <a:gs pos="100000">
                      <a:srgbClr val="01BBBB"/>
                    </a:gs>
                  </a:gsLst>
                  <a:lin ang="2400000" scaled="0"/>
                </a:gradFill>
                <a:latin typeface="+mj-lt"/>
                <a:ea typeface="+mj-ea"/>
                <a:cs typeface="+mj-cs"/>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3600" b="0" i="0" u="none" strike="noStrike" kern="1200" cap="none" spc="-100" normalizeH="0" baseline="0" noProof="0" dirty="0" smtClean="0">
                <a:ln>
                  <a:noFill/>
                </a:ln>
                <a:gradFill>
                  <a:gsLst>
                    <a:gs pos="0">
                      <a:schemeClr val="tx1"/>
                    </a:gs>
                    <a:gs pos="100000">
                      <a:srgbClr val="01BBBB"/>
                    </a:gs>
                  </a:gsLst>
                  <a:lin ang="2400000" scaled="0"/>
                </a:gradFill>
                <a:effectLst/>
                <a:uLnTx/>
                <a:uFillTx/>
                <a:latin typeface="+mj-lt"/>
                <a:ea typeface="+mj-ea"/>
                <a:cs typeface="+mj-cs"/>
              </a:rPr>
              <a:t>Two Column</a:t>
            </a:r>
            <a:br>
              <a:rPr kumimoji="0" lang="en-US" sz="3600" b="0" i="0" u="none" strike="noStrike" kern="1200" cap="none" spc="-100" normalizeH="0" baseline="0" noProof="0" dirty="0" smtClean="0">
                <a:ln>
                  <a:noFill/>
                </a:ln>
                <a:gradFill>
                  <a:gsLst>
                    <a:gs pos="0">
                      <a:schemeClr val="tx1"/>
                    </a:gs>
                    <a:gs pos="100000">
                      <a:srgbClr val="01BBBB"/>
                    </a:gs>
                  </a:gsLst>
                  <a:lin ang="2400000" scaled="0"/>
                </a:gradFill>
                <a:effectLst/>
                <a:uLnTx/>
                <a:uFillTx/>
                <a:latin typeface="+mj-lt"/>
                <a:ea typeface="+mj-ea"/>
                <a:cs typeface="+mj-cs"/>
              </a:rPr>
            </a:br>
            <a:r>
              <a:rPr kumimoji="0" lang="en-US" sz="3600" b="0" i="0" u="none" strike="noStrike" kern="1200" cap="none" spc="-100" normalizeH="0" baseline="0" noProof="0" dirty="0" smtClean="0">
                <a:ln>
                  <a:noFill/>
                </a:ln>
                <a:gradFill>
                  <a:gsLst>
                    <a:gs pos="0">
                      <a:schemeClr val="tx1"/>
                    </a:gs>
                    <a:gs pos="100000">
                      <a:srgbClr val="01BBBB"/>
                    </a:gs>
                  </a:gsLst>
                  <a:lin ang="2400000" scaled="0"/>
                </a:gradFill>
                <a:effectLst/>
                <a:uLnTx/>
                <a:uFillTx/>
                <a:latin typeface="+mj-lt"/>
                <a:ea typeface="+mj-ea"/>
                <a:cs typeface="+mj-cs"/>
              </a:rPr>
              <a:t>Title Right</a:t>
            </a:r>
            <a:endParaRPr kumimoji="0" lang="en-US" sz="3600" b="0" i="0" u="none" strike="noStrike" kern="1200" cap="none" spc="-100" normalizeH="0" baseline="0" noProof="0" dirty="0">
              <a:ln>
                <a:noFill/>
              </a:ln>
              <a:gradFill>
                <a:gsLst>
                  <a:gs pos="0">
                    <a:schemeClr val="tx1"/>
                  </a:gs>
                  <a:gs pos="100000">
                    <a:srgbClr val="01BBBB"/>
                  </a:gs>
                </a:gsLst>
                <a:lin ang="2400000" scaled="0"/>
              </a:gradFill>
              <a:effectLst/>
              <a:uLnTx/>
              <a:uFillTx/>
              <a:latin typeface="+mj-lt"/>
              <a:ea typeface="+mj-ea"/>
              <a:cs typeface="+mj-cs"/>
            </a:endParaRPr>
          </a:p>
        </p:txBody>
      </p:sp>
    </p:spTree>
  </p:cSld>
  <p:clrMapOvr>
    <a:masterClrMapping/>
  </p:clrMapOvr>
  <p:transition>
    <p:wipe dir="r"/>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Bullet_3-Column Layout No Bottom Bar">
    <p:spTree>
      <p:nvGrpSpPr>
        <p:cNvPr id="1" name=""/>
        <p:cNvGrpSpPr/>
        <p:nvPr/>
      </p:nvGrpSpPr>
      <p:grpSpPr>
        <a:xfrm>
          <a:off x="0" y="0"/>
          <a:ext cx="0" cy="0"/>
          <a:chOff x="0" y="0"/>
          <a:chExt cx="0" cy="0"/>
        </a:xfrm>
      </p:grpSpPr>
      <p:sp>
        <p:nvSpPr>
          <p:cNvPr id="3" name="Rectangle 2"/>
          <p:cNvSpPr/>
          <p:nvPr/>
        </p:nvSpPr>
        <p:spPr>
          <a:xfrm flipV="1">
            <a:off x="217357" y="6355828"/>
            <a:ext cx="8694295" cy="2105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3" name="Text Placeholder 12"/>
          <p:cNvSpPr>
            <a:spLocks noGrp="1"/>
          </p:cNvSpPr>
          <p:nvPr>
            <p:ph type="body" sz="quarter" idx="14"/>
          </p:nvPr>
        </p:nvSpPr>
        <p:spPr>
          <a:xfrm>
            <a:off x="244475" y="1600200"/>
            <a:ext cx="2622550" cy="4391025"/>
          </a:xfrm>
        </p:spPr>
        <p:txBody>
          <a:bodyPr/>
          <a:lstStyle>
            <a:lvl1pPr>
              <a:defRPr>
                <a:solidFill>
                  <a:schemeClr val="tx2"/>
                </a:solidFill>
                <a:latin typeface="+mj-lt"/>
                <a:cs typeface="Arial" pitchFamily="34" charset="0"/>
              </a:defRPr>
            </a:lvl1pPr>
            <a:lvl2pPr>
              <a:defRPr>
                <a:latin typeface="+mj-lt"/>
                <a:cs typeface="Arial" pitchFamily="34" charset="0"/>
              </a:defRPr>
            </a:lvl2pPr>
            <a:lvl3pPr>
              <a:defRPr>
                <a:latin typeface="+mj-lt"/>
                <a:cs typeface="Arial" pitchFamily="34" charset="0"/>
              </a:defRPr>
            </a:lvl3pPr>
            <a:lvl4pPr>
              <a:defRPr>
                <a:latin typeface="+mj-lt"/>
                <a:cs typeface="Arial" pitchFamily="34" charset="0"/>
              </a:defRPr>
            </a:lvl4pPr>
            <a:lvl5pPr>
              <a:defRPr>
                <a:latin typeface="+mj-lt"/>
                <a:cs typeface="Arial"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4" name="Text Placeholder 12"/>
          <p:cNvSpPr>
            <a:spLocks noGrp="1"/>
          </p:cNvSpPr>
          <p:nvPr>
            <p:ph type="body" sz="quarter" idx="15"/>
          </p:nvPr>
        </p:nvSpPr>
        <p:spPr>
          <a:xfrm>
            <a:off x="3292474" y="1600200"/>
            <a:ext cx="2593975" cy="4362450"/>
          </a:xfrm>
        </p:spPr>
        <p:txBody>
          <a:bodyPr/>
          <a:lstStyle>
            <a:lvl1pPr>
              <a:defRPr>
                <a:solidFill>
                  <a:schemeClr val="accent2"/>
                </a:solidFill>
                <a:latin typeface="+mj-lt"/>
                <a:cs typeface="Arial" pitchFamily="34" charset="0"/>
              </a:defRPr>
            </a:lvl1pPr>
            <a:lvl2pPr>
              <a:defRPr>
                <a:latin typeface="+mj-lt"/>
                <a:cs typeface="Arial" pitchFamily="34" charset="0"/>
              </a:defRPr>
            </a:lvl2pPr>
            <a:lvl3pPr>
              <a:defRPr>
                <a:latin typeface="+mj-lt"/>
                <a:cs typeface="Arial" pitchFamily="34" charset="0"/>
              </a:defRPr>
            </a:lvl3pPr>
            <a:lvl4pPr>
              <a:defRPr>
                <a:latin typeface="+mj-lt"/>
                <a:cs typeface="Arial" pitchFamily="34" charset="0"/>
              </a:defRPr>
            </a:lvl4pPr>
            <a:lvl5pPr>
              <a:defRPr>
                <a:latin typeface="+mj-lt"/>
                <a:cs typeface="Arial"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5" name="Text Placeholder 12"/>
          <p:cNvSpPr>
            <a:spLocks noGrp="1"/>
          </p:cNvSpPr>
          <p:nvPr>
            <p:ph type="body" sz="quarter" idx="16"/>
          </p:nvPr>
        </p:nvSpPr>
        <p:spPr>
          <a:xfrm>
            <a:off x="6300788" y="1600200"/>
            <a:ext cx="2633662" cy="4333875"/>
          </a:xfrm>
        </p:spPr>
        <p:txBody>
          <a:bodyPr/>
          <a:lstStyle>
            <a:lvl1pPr>
              <a:defRPr>
                <a:solidFill>
                  <a:schemeClr val="accent2"/>
                </a:solidFill>
                <a:latin typeface="+mj-lt"/>
                <a:cs typeface="Arial" pitchFamily="34" charset="0"/>
              </a:defRPr>
            </a:lvl1pPr>
            <a:lvl2pPr>
              <a:defRPr>
                <a:latin typeface="+mj-lt"/>
                <a:cs typeface="Arial" pitchFamily="34" charset="0"/>
              </a:defRPr>
            </a:lvl2pPr>
            <a:lvl3pPr>
              <a:defRPr>
                <a:latin typeface="+mj-lt"/>
                <a:cs typeface="Arial" pitchFamily="34" charset="0"/>
              </a:defRPr>
            </a:lvl3pPr>
            <a:lvl4pPr>
              <a:defRPr>
                <a:latin typeface="+mj-lt"/>
                <a:cs typeface="Arial" pitchFamily="34" charset="0"/>
              </a:defRPr>
            </a:lvl4pPr>
            <a:lvl5pPr>
              <a:defRPr>
                <a:latin typeface="+mj-lt"/>
                <a:cs typeface="Arial"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16" name="Picture 15" descr="verticalbar.png"/>
          <p:cNvPicPr>
            <a:picLocks noChangeAspect="1"/>
          </p:cNvPicPr>
          <p:nvPr/>
        </p:nvPicPr>
        <p:blipFill>
          <a:blip r:embed="rId2" cstate="print"/>
          <a:stretch>
            <a:fillRect/>
          </a:stretch>
        </p:blipFill>
        <p:spPr>
          <a:xfrm>
            <a:off x="3038158" y="777667"/>
            <a:ext cx="89319" cy="5287676"/>
          </a:xfrm>
          <a:prstGeom prst="rect">
            <a:avLst/>
          </a:prstGeom>
          <a:noFill/>
          <a:ln>
            <a:noFill/>
          </a:ln>
        </p:spPr>
      </p:pic>
      <p:pic>
        <p:nvPicPr>
          <p:cNvPr id="18" name="Picture 17" descr="verticalbar.png"/>
          <p:cNvPicPr>
            <a:picLocks noChangeAspect="1"/>
          </p:cNvPicPr>
          <p:nvPr/>
        </p:nvPicPr>
        <p:blipFill>
          <a:blip r:embed="rId2" cstate="print"/>
          <a:stretch>
            <a:fillRect/>
          </a:stretch>
        </p:blipFill>
        <p:spPr>
          <a:xfrm>
            <a:off x="6029008" y="777667"/>
            <a:ext cx="89319" cy="5287676"/>
          </a:xfrm>
          <a:prstGeom prst="rect">
            <a:avLst/>
          </a:prstGeom>
          <a:noFill/>
          <a:ln>
            <a:noFill/>
          </a:ln>
        </p:spPr>
      </p:pic>
      <p:sp>
        <p:nvSpPr>
          <p:cNvPr id="21" name="Text Placeholder 20"/>
          <p:cNvSpPr>
            <a:spLocks noGrp="1" noChangeAspect="1"/>
          </p:cNvSpPr>
          <p:nvPr>
            <p:ph type="body" sz="quarter" idx="17"/>
          </p:nvPr>
        </p:nvSpPr>
        <p:spPr>
          <a:xfrm>
            <a:off x="219456" y="100584"/>
            <a:ext cx="2670048" cy="1152144"/>
          </a:xfrm>
        </p:spPr>
        <p:txBody>
          <a:bodyPr anchor="b" anchorCtr="0">
            <a:spAutoFit/>
          </a:bodyPr>
          <a:lstStyle>
            <a:lvl1pPr marL="0" marR="0" indent="0" algn="l" defTabSz="914400" rtl="0" eaLnBrk="1" fontAlgn="auto" latinLnBrk="0" hangingPunct="1">
              <a:lnSpc>
                <a:spcPct val="80000"/>
              </a:lnSpc>
              <a:spcBef>
                <a:spcPct val="0"/>
              </a:spcBef>
              <a:spcAft>
                <a:spcPts val="0"/>
              </a:spcAft>
              <a:buClrTx/>
              <a:buSzTx/>
              <a:buFontTx/>
              <a:buNone/>
              <a:tabLst/>
              <a:defRPr kumimoji="0" lang="en-US" sz="3000" b="0" i="0" u="none" strike="noStrike" kern="1200" cap="none" spc="-100" normalizeH="0" baseline="0" noProof="0" dirty="0" smtClean="0">
                <a:ln>
                  <a:noFill/>
                </a:ln>
                <a:gradFill>
                  <a:gsLst>
                    <a:gs pos="0">
                      <a:schemeClr val="tx1"/>
                    </a:gs>
                    <a:gs pos="100000">
                      <a:srgbClr val="01BBBB"/>
                    </a:gs>
                  </a:gsLst>
                  <a:lin ang="2400000" scaled="0"/>
                </a:gradFill>
                <a:effectLst/>
                <a:uLnTx/>
                <a:uFillTx/>
                <a:latin typeface="+mj-lt"/>
                <a:ea typeface="+mj-ea"/>
                <a:cs typeface="Arial" pitchFamily="34" charset="0"/>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lang="en-US" smtClean="0"/>
              <a:t>Click to edit Master text styles</a:t>
            </a:r>
          </a:p>
        </p:txBody>
      </p:sp>
      <p:sp>
        <p:nvSpPr>
          <p:cNvPr id="22" name="Text Placeholder 20"/>
          <p:cNvSpPr>
            <a:spLocks noGrp="1"/>
          </p:cNvSpPr>
          <p:nvPr>
            <p:ph type="body" sz="quarter" idx="18"/>
          </p:nvPr>
        </p:nvSpPr>
        <p:spPr>
          <a:xfrm>
            <a:off x="3255264" y="100584"/>
            <a:ext cx="2670048" cy="1152144"/>
          </a:xfrm>
        </p:spPr>
        <p:txBody>
          <a:bodyPr anchor="b" anchorCtr="0">
            <a:spAutoFit/>
          </a:bodyPr>
          <a:lstStyle>
            <a:lvl1pPr marL="0" marR="0" indent="0" algn="l" defTabSz="914400" rtl="0" eaLnBrk="1" fontAlgn="auto" latinLnBrk="0" hangingPunct="1">
              <a:lnSpc>
                <a:spcPct val="80000"/>
              </a:lnSpc>
              <a:spcBef>
                <a:spcPct val="0"/>
              </a:spcBef>
              <a:spcAft>
                <a:spcPts val="0"/>
              </a:spcAft>
              <a:buClrTx/>
              <a:buSzTx/>
              <a:buFontTx/>
              <a:buNone/>
              <a:tabLst/>
              <a:defRPr kumimoji="0" lang="en-US" sz="3000" b="0" i="0" u="none" strike="noStrike" kern="1200" cap="none" spc="-100" normalizeH="0" baseline="0" noProof="0" dirty="0" smtClean="0">
                <a:ln>
                  <a:noFill/>
                </a:ln>
                <a:gradFill>
                  <a:gsLst>
                    <a:gs pos="0">
                      <a:schemeClr val="tx1"/>
                    </a:gs>
                    <a:gs pos="100000">
                      <a:srgbClr val="01BBBB"/>
                    </a:gs>
                  </a:gsLst>
                  <a:lin ang="2400000" scaled="0"/>
                </a:gradFill>
                <a:effectLst/>
                <a:uLnTx/>
                <a:uFillTx/>
                <a:latin typeface="+mj-lt"/>
                <a:ea typeface="+mj-ea"/>
                <a:cs typeface="Arial" pitchFamily="34" charset="0"/>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lang="en-US" smtClean="0"/>
              <a:t>Click to edit Master text styles</a:t>
            </a:r>
          </a:p>
        </p:txBody>
      </p:sp>
      <p:sp>
        <p:nvSpPr>
          <p:cNvPr id="24" name="Text Placeholder 20"/>
          <p:cNvSpPr>
            <a:spLocks noGrp="1" noChangeAspect="1"/>
          </p:cNvSpPr>
          <p:nvPr>
            <p:ph type="body" sz="quarter" idx="19"/>
          </p:nvPr>
        </p:nvSpPr>
        <p:spPr>
          <a:xfrm>
            <a:off x="6273302" y="100584"/>
            <a:ext cx="2670048" cy="1152144"/>
          </a:xfrm>
        </p:spPr>
        <p:txBody>
          <a:bodyPr anchor="b" anchorCtr="0">
            <a:spAutoFit/>
          </a:bodyPr>
          <a:lstStyle>
            <a:lvl1pPr marL="0" marR="0" indent="0" algn="l" defTabSz="914400" rtl="0" eaLnBrk="1" fontAlgn="auto" latinLnBrk="0" hangingPunct="1">
              <a:lnSpc>
                <a:spcPct val="80000"/>
              </a:lnSpc>
              <a:spcBef>
                <a:spcPct val="0"/>
              </a:spcBef>
              <a:spcAft>
                <a:spcPts val="0"/>
              </a:spcAft>
              <a:buClrTx/>
              <a:buSzTx/>
              <a:buFontTx/>
              <a:buNone/>
              <a:tabLst/>
              <a:defRPr kumimoji="0" lang="en-US" sz="3000" b="0" i="0" u="none" strike="noStrike" kern="1200" cap="none" spc="-100" normalizeH="0" baseline="0" noProof="0" dirty="0" smtClean="0">
                <a:ln>
                  <a:noFill/>
                </a:ln>
                <a:gradFill>
                  <a:gsLst>
                    <a:gs pos="0">
                      <a:schemeClr val="tx1"/>
                    </a:gs>
                    <a:gs pos="100000">
                      <a:srgbClr val="01BBBB"/>
                    </a:gs>
                  </a:gsLst>
                  <a:lin ang="2400000" scaled="0"/>
                </a:gradFill>
                <a:effectLst/>
                <a:uLnTx/>
                <a:uFillTx/>
                <a:latin typeface="+mj-lt"/>
                <a:ea typeface="+mj-ea"/>
                <a:cs typeface="Arial" pitchFamily="34" charset="0"/>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lang="en-US" smtClean="0"/>
              <a:t>Click to edit Master text styles</a:t>
            </a:r>
          </a:p>
        </p:txBody>
      </p:sp>
    </p:spTree>
  </p:cSld>
  <p:clrMapOvr>
    <a:masterClrMapping/>
  </p:clrMapOvr>
  <p:transition>
    <p:wipe dir="r"/>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and Chart">
    <p:spTree>
      <p:nvGrpSpPr>
        <p:cNvPr id="1" name=""/>
        <p:cNvGrpSpPr/>
        <p:nvPr/>
      </p:nvGrpSpPr>
      <p:grpSpPr>
        <a:xfrm>
          <a:off x="0" y="0"/>
          <a:ext cx="0" cy="0"/>
          <a:chOff x="0" y="0"/>
          <a:chExt cx="0" cy="0"/>
        </a:xfrm>
      </p:grpSpPr>
      <p:sp>
        <p:nvSpPr>
          <p:cNvPr id="5" name="Rectangle 4"/>
          <p:cNvSpPr/>
          <p:nvPr/>
        </p:nvSpPr>
        <p:spPr>
          <a:xfrm>
            <a:off x="0" y="6339113"/>
            <a:ext cx="9144000" cy="271894"/>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
        <p:nvSpPr>
          <p:cNvPr id="39" name="Title 1"/>
          <p:cNvSpPr>
            <a:spLocks noGrp="1"/>
          </p:cNvSpPr>
          <p:nvPr>
            <p:ph type="title" hasCustomPrompt="1"/>
          </p:nvPr>
        </p:nvSpPr>
        <p:spPr>
          <a:xfrm>
            <a:off x="246972" y="439710"/>
            <a:ext cx="8567244" cy="838200"/>
          </a:xfrm>
        </p:spPr>
        <p:txBody>
          <a:bodyPr/>
          <a:lstStyle>
            <a:lvl1pPr algn="l" defTabSz="914400" rtl="0" eaLnBrk="1" latinLnBrk="0" hangingPunct="1">
              <a:lnSpc>
                <a:spcPct val="80000"/>
              </a:lnSpc>
              <a:spcBef>
                <a:spcPct val="0"/>
              </a:spcBef>
              <a:buNone/>
              <a:defRPr lang="en-US" sz="3600" b="0" kern="1200" spc="-100" baseline="0" dirty="0">
                <a:gradFill>
                  <a:gsLst>
                    <a:gs pos="0">
                      <a:schemeClr val="tx1"/>
                    </a:gs>
                    <a:gs pos="44000">
                      <a:srgbClr val="01BBBB"/>
                    </a:gs>
                    <a:gs pos="100000">
                      <a:schemeClr val="accent4"/>
                    </a:gs>
                  </a:gsLst>
                  <a:lin ang="4800000" scaled="0"/>
                </a:gradFill>
                <a:latin typeface="+mj-lt"/>
                <a:ea typeface="+mj-ea"/>
                <a:cs typeface="+mj-cs"/>
              </a:defRPr>
            </a:lvl1pPr>
          </a:lstStyle>
          <a:p>
            <a:r>
              <a:rPr lang="en-US" dirty="0" smtClean="0"/>
              <a:t>Slide Title Goes Here</a:t>
            </a:r>
            <a:endParaRPr lang="en-US" dirty="0"/>
          </a:p>
        </p:txBody>
      </p:sp>
      <p:sp>
        <p:nvSpPr>
          <p:cNvPr id="36" name="Chart Placeholder 35"/>
          <p:cNvSpPr>
            <a:spLocks noGrp="1"/>
          </p:cNvSpPr>
          <p:nvPr>
            <p:ph type="chart" sz="quarter" idx="10"/>
          </p:nvPr>
        </p:nvSpPr>
        <p:spPr>
          <a:xfrm>
            <a:off x="359764" y="1476375"/>
            <a:ext cx="8439461" cy="4305300"/>
          </a:xfrm>
        </p:spPr>
        <p:txBody>
          <a:bodyPr anchor="ctr" anchorCtr="1"/>
          <a:lstStyle>
            <a:lvl1pPr>
              <a:buNone/>
              <a:defRPr>
                <a:latin typeface="+mj-lt"/>
              </a:defRPr>
            </a:lvl1pPr>
          </a:lstStyle>
          <a:p>
            <a:r>
              <a:rPr lang="en-US" smtClean="0"/>
              <a:t>Click icon to add chart</a:t>
            </a:r>
            <a:endParaRPr lang="en-US"/>
          </a:p>
        </p:txBody>
      </p:sp>
      <p:sp>
        <p:nvSpPr>
          <p:cNvPr id="4" name="Text Placeholder 9"/>
          <p:cNvSpPr>
            <a:spLocks noGrp="1"/>
          </p:cNvSpPr>
          <p:nvPr>
            <p:ph type="body" sz="quarter" idx="11" hasCustomPrompt="1"/>
          </p:nvPr>
        </p:nvSpPr>
        <p:spPr>
          <a:xfrm>
            <a:off x="249466" y="6062114"/>
            <a:ext cx="7461250" cy="276999"/>
          </a:xfrm>
        </p:spPr>
        <p:txBody>
          <a:bodyPr wrap="square" anchor="b" anchorCtr="0">
            <a:spAutoFit/>
          </a:bodyPr>
          <a:lstStyle>
            <a:lvl1pPr algn="l" defTabSz="804863">
              <a:lnSpc>
                <a:spcPct val="100000"/>
              </a:lnSpc>
              <a:spcBef>
                <a:spcPct val="50000"/>
              </a:spcBef>
              <a:buNone/>
              <a:defRPr sz="1200">
                <a:solidFill>
                  <a:schemeClr val="bg1">
                    <a:lumMod val="50000"/>
                  </a:schemeClr>
                </a:solidFill>
                <a:latin typeface="+mj-lt"/>
              </a:defRPr>
            </a:lvl1pPr>
            <a:lvl2pPr>
              <a:buFont typeface="Arial" pitchFamily="34" charset="0"/>
              <a:buNone/>
              <a:defRPr sz="1400"/>
            </a:lvl2pPr>
            <a:lvl3pPr>
              <a:buFont typeface="Arial" pitchFamily="34" charset="0"/>
              <a:buNone/>
              <a:defRPr sz="1400"/>
            </a:lvl3pPr>
            <a:lvl4pPr>
              <a:buFont typeface="Arial" pitchFamily="34" charset="0"/>
              <a:buNone/>
              <a:defRPr sz="1400"/>
            </a:lvl4pPr>
            <a:lvl5pPr>
              <a:buFont typeface="Arial" pitchFamily="34" charset="0"/>
              <a:buNone/>
              <a:defRPr sz="1400"/>
            </a:lvl5pPr>
          </a:lstStyle>
          <a:p>
            <a:pPr lvl="0"/>
            <a:r>
              <a:rPr lang="en-US" dirty="0" smtClean="0"/>
              <a:t>Source: Placeholder for Notes Is 12 Points</a:t>
            </a:r>
          </a:p>
        </p:txBody>
      </p:sp>
    </p:spTree>
  </p:cSld>
  <p:clrMapOvr>
    <a:masterClrMapping/>
  </p:clrMapOvr>
  <p:transition>
    <p:wipe dir="r"/>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Bottom title_photo and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9702" y="5430244"/>
            <a:ext cx="8558698" cy="838200"/>
          </a:xfrm>
        </p:spPr>
        <p:txBody>
          <a:bodyPr vert="horz" lIns="82296" tIns="45720" rIns="82296" bIns="45720" rtlCol="0" anchor="b" anchorCtr="0">
            <a:noAutofit/>
          </a:bodyPr>
          <a:lstStyle>
            <a:lvl1pPr algn="l" defTabSz="914400" rtl="0" eaLnBrk="1" latinLnBrk="0" hangingPunct="1">
              <a:lnSpc>
                <a:spcPct val="80000"/>
              </a:lnSpc>
              <a:spcBef>
                <a:spcPct val="0"/>
              </a:spcBef>
              <a:buNone/>
              <a:defRPr lang="en-US" sz="3600" b="0" kern="1200" spc="-100" baseline="0" dirty="0">
                <a:gradFill>
                  <a:gsLst>
                    <a:gs pos="0">
                      <a:schemeClr val="tx1"/>
                    </a:gs>
                    <a:gs pos="44000">
                      <a:srgbClr val="01BBBB"/>
                    </a:gs>
                    <a:gs pos="100000">
                      <a:schemeClr val="accent4"/>
                    </a:gs>
                  </a:gsLst>
                  <a:lin ang="4800000" scaled="0"/>
                </a:gradFill>
                <a:latin typeface="+mj-lt"/>
                <a:ea typeface="+mj-ea"/>
                <a:cs typeface="+mj-cs"/>
              </a:defRPr>
            </a:lvl1pPr>
          </a:lstStyle>
          <a:p>
            <a:r>
              <a:rPr lang="en-US" dirty="0" smtClean="0"/>
              <a:t>Slide Title Goes Here</a:t>
            </a:r>
            <a:endParaRPr lang="en-US" dirty="0"/>
          </a:p>
        </p:txBody>
      </p:sp>
      <p:sp>
        <p:nvSpPr>
          <p:cNvPr id="4" name="Text Placeholder 3"/>
          <p:cNvSpPr>
            <a:spLocks noGrp="1"/>
          </p:cNvSpPr>
          <p:nvPr>
            <p:ph type="body" sz="quarter" idx="10" hasCustomPrompt="1"/>
          </p:nvPr>
        </p:nvSpPr>
        <p:spPr>
          <a:xfrm>
            <a:off x="246888" y="1600200"/>
            <a:ext cx="4005072" cy="3749040"/>
          </a:xfrm>
        </p:spPr>
        <p:txBody>
          <a:bodyPr anchor="ctr" anchorCtr="0">
            <a:normAutofit/>
          </a:bodyPr>
          <a:lstStyle>
            <a:lvl1pPr marL="0" indent="0">
              <a:buFontTx/>
              <a:buNone/>
              <a:defRPr sz="2400" baseline="0">
                <a:solidFill>
                  <a:schemeClr val="tx1"/>
                </a:solidFill>
                <a:latin typeface="+mj-lt"/>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smtClean="0"/>
              <a:t>Simple text goes here and can wrap to accommodate more lines of information</a:t>
            </a:r>
          </a:p>
        </p:txBody>
      </p:sp>
      <p:sp>
        <p:nvSpPr>
          <p:cNvPr id="6" name="Picture Placeholder 5"/>
          <p:cNvSpPr>
            <a:spLocks noGrp="1"/>
          </p:cNvSpPr>
          <p:nvPr>
            <p:ph type="pic" sz="quarter" idx="11" hasCustomPrompt="1"/>
          </p:nvPr>
        </p:nvSpPr>
        <p:spPr>
          <a:xfrm>
            <a:off x="4873752" y="1947672"/>
            <a:ext cx="3429000" cy="2990088"/>
          </a:xfrm>
        </p:spPr>
        <p:txBody>
          <a:bodyPr anchor="ctr" anchorCtr="1"/>
          <a:lstStyle>
            <a:lvl1pPr algn="ctr">
              <a:buFontTx/>
              <a:buNone/>
              <a:defRPr>
                <a:latin typeface="+mj-lt"/>
              </a:defRPr>
            </a:lvl1pPr>
          </a:lstStyle>
          <a:p>
            <a:r>
              <a:rPr lang="en-US" dirty="0" smtClean="0"/>
              <a:t>Insert photo here</a:t>
            </a:r>
            <a:endParaRPr lang="en-US" dirty="0"/>
          </a:p>
        </p:txBody>
      </p:sp>
    </p:spTree>
  </p:cSld>
  <p:clrMapOvr>
    <a:masterClrMapping/>
  </p:clrMapOvr>
  <p:transition>
    <p:wipe dir="r"/>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Bottom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9702" y="5430244"/>
            <a:ext cx="8558698" cy="838200"/>
          </a:xfrm>
        </p:spPr>
        <p:txBody>
          <a:bodyPr vert="horz" lIns="82296" tIns="45720" rIns="82296" bIns="45720" rtlCol="0" anchor="b" anchorCtr="0">
            <a:noAutofit/>
          </a:bodyPr>
          <a:lstStyle>
            <a:lvl1pPr algn="l" defTabSz="914400" rtl="0" eaLnBrk="1" latinLnBrk="0" hangingPunct="1">
              <a:lnSpc>
                <a:spcPct val="80000"/>
              </a:lnSpc>
              <a:spcBef>
                <a:spcPct val="0"/>
              </a:spcBef>
              <a:buNone/>
              <a:defRPr lang="en-US" sz="3600" b="0" kern="1200" spc="-100" baseline="0" dirty="0">
                <a:gradFill>
                  <a:gsLst>
                    <a:gs pos="0">
                      <a:schemeClr val="tx1"/>
                    </a:gs>
                    <a:gs pos="44000">
                      <a:srgbClr val="01BBBB"/>
                    </a:gs>
                    <a:gs pos="100000">
                      <a:schemeClr val="accent4"/>
                    </a:gs>
                  </a:gsLst>
                  <a:lin ang="4800000" scaled="0"/>
                </a:gradFill>
                <a:latin typeface="+mj-lt"/>
                <a:ea typeface="+mj-ea"/>
                <a:cs typeface="+mj-cs"/>
              </a:defRPr>
            </a:lvl1pPr>
          </a:lstStyle>
          <a:p>
            <a:r>
              <a:rPr lang="en-US" dirty="0" smtClean="0"/>
              <a:t>Slide Title Goes Here</a:t>
            </a:r>
            <a:endParaRPr lang="en-US" dirty="0"/>
          </a:p>
        </p:txBody>
      </p:sp>
    </p:spTree>
  </p:cSld>
  <p:clrMapOvr>
    <a:masterClrMapping/>
  </p:clrMapOvr>
  <p:transition>
    <p:wipe dir="r"/>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Quote Slide">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93776" y="5852160"/>
            <a:ext cx="8112126" cy="384175"/>
          </a:xfrm>
        </p:spPr>
        <p:txBody>
          <a:bodyPr>
            <a:normAutofit/>
          </a:bodyPr>
          <a:lstStyle>
            <a:lvl1pPr marL="0" indent="0" algn="l" defTabSz="914400" rtl="0" eaLnBrk="1" latinLnBrk="0" hangingPunct="1">
              <a:lnSpc>
                <a:spcPct val="95000"/>
              </a:lnSpc>
              <a:spcBef>
                <a:spcPts val="1440"/>
              </a:spcBef>
              <a:buClr>
                <a:srgbClr val="92D050"/>
              </a:buClr>
              <a:buSzPct val="90000"/>
              <a:buFont typeface="Arial" pitchFamily="34" charset="0"/>
              <a:buNone/>
              <a:tabLst/>
              <a:defRPr lang="en-US" sz="2000" kern="1200" dirty="0">
                <a:solidFill>
                  <a:schemeClr val="accent2"/>
                </a:solidFill>
                <a:latin typeface="+mj-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Presenter Name and Title Go Here</a:t>
            </a:r>
            <a:endParaRPr lang="en-US" dirty="0"/>
          </a:p>
        </p:txBody>
      </p:sp>
      <p:sp>
        <p:nvSpPr>
          <p:cNvPr id="27" name="Rectangle 3"/>
          <p:cNvSpPr>
            <a:spLocks noChangeArrowheads="1"/>
          </p:cNvSpPr>
          <p:nvPr/>
        </p:nvSpPr>
        <p:spPr bwMode="white">
          <a:xfrm>
            <a:off x="0" y="0"/>
            <a:ext cx="9144000" cy="177800"/>
          </a:xfrm>
          <a:prstGeom prst="rect">
            <a:avLst/>
          </a:prstGeom>
          <a:solidFill>
            <a:schemeClr val="bg2"/>
          </a:solidFill>
          <a:ln w="25400" algn="ctr">
            <a:noFill/>
            <a:miter lim="800000"/>
            <a:headEnd/>
            <a:tailEnd/>
          </a:ln>
          <a:effectLst/>
        </p:spPr>
        <p:txBody>
          <a:bodyPr wrap="none" anchor="ctr"/>
          <a:lstStyle/>
          <a:p>
            <a:endParaRPr lang="en-US">
              <a:latin typeface="+mj-lt"/>
            </a:endParaRPr>
          </a:p>
        </p:txBody>
      </p:sp>
      <p:sp>
        <p:nvSpPr>
          <p:cNvPr id="2" name="Title 1"/>
          <p:cNvSpPr>
            <a:spLocks noGrp="1"/>
          </p:cNvSpPr>
          <p:nvPr>
            <p:ph type="ctrTitle" hasCustomPrompt="1"/>
          </p:nvPr>
        </p:nvSpPr>
        <p:spPr>
          <a:xfrm>
            <a:off x="219456" y="649224"/>
            <a:ext cx="8112125" cy="4480560"/>
          </a:xfrm>
        </p:spPr>
        <p:txBody>
          <a:bodyPr/>
          <a:lstStyle>
            <a:lvl1pPr marL="233363" indent="-233363" algn="l" defTabSz="914400" rtl="0" eaLnBrk="1" latinLnBrk="0" hangingPunct="1">
              <a:lnSpc>
                <a:spcPct val="80000"/>
              </a:lnSpc>
              <a:spcBef>
                <a:spcPct val="0"/>
              </a:spcBef>
              <a:buClr>
                <a:schemeClr val="tx1"/>
              </a:buClr>
              <a:buFont typeface="Arial" pitchFamily="34" charset="0"/>
              <a:buChar char="“"/>
              <a:defRPr lang="en-US" sz="6000" b="0" kern="1200" spc="-200" baseline="0" dirty="0">
                <a:gradFill>
                  <a:gsLst>
                    <a:gs pos="0">
                      <a:schemeClr val="tx1"/>
                    </a:gs>
                    <a:gs pos="44000">
                      <a:srgbClr val="01BBBB"/>
                    </a:gs>
                    <a:gs pos="100000">
                      <a:schemeClr val="accent4"/>
                    </a:gs>
                  </a:gsLst>
                  <a:lin ang="4800000" scaled="0"/>
                </a:gradFill>
                <a:latin typeface="+mj-lt"/>
                <a:ea typeface="+mj-ea"/>
                <a:cs typeface="+mj-cs"/>
              </a:defRPr>
            </a:lvl1pPr>
          </a:lstStyle>
          <a:p>
            <a:r>
              <a:rPr lang="en-US" dirty="0" smtClean="0"/>
              <a:t>Presentation Title Goes Here</a:t>
            </a:r>
            <a:endParaRPr lang="en-US" dirty="0"/>
          </a:p>
        </p:txBody>
      </p:sp>
      <p:sp>
        <p:nvSpPr>
          <p:cNvPr id="49" name="Rectangle 3"/>
          <p:cNvSpPr>
            <a:spLocks noChangeArrowheads="1"/>
          </p:cNvSpPr>
          <p:nvPr/>
        </p:nvSpPr>
        <p:spPr bwMode="hidden">
          <a:xfrm>
            <a:off x="0" y="0"/>
            <a:ext cx="9144000" cy="177800"/>
          </a:xfrm>
          <a:prstGeom prst="rect">
            <a:avLst/>
          </a:prstGeom>
          <a:solidFill>
            <a:schemeClr val="bg2"/>
          </a:solidFill>
          <a:ln w="25400" algn="ctr">
            <a:noFill/>
            <a:miter lim="800000"/>
            <a:headEnd/>
            <a:tailEnd/>
          </a:ln>
          <a:effectLst/>
        </p:spPr>
        <p:txBody>
          <a:bodyPr wrap="none" anchor="ctr"/>
          <a:lstStyle/>
          <a:p>
            <a:endParaRPr lang="en-US">
              <a:latin typeface="+mj-lt"/>
            </a:endParaRP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80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800"/>
                                        <p:tgtEl>
                                          <p:spTgt spid="2"/>
                                        </p:tgtEl>
                                      </p:cBhvr>
                                    </p:animEffect>
                                  </p:childTnLst>
                                </p:cTn>
                              </p:par>
                              <p:par>
                                <p:cTn id="8" presetID="22" presetClass="entr" presetSubtype="4" fill="hold" grpId="0" nodeType="withEffect">
                                  <p:stCondLst>
                                    <p:cond delay="30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wipe(down)">
                                      <p:cBhvr>
                                        <p:cTn id="10" dur="4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22" presetClass="entr" presetSubtype="4" fill="hold" nodeType="withEffect">
                  <p:stCondLst>
                    <p:cond delay="300"/>
                  </p:stCondLst>
                  <p:childTnLst>
                    <p:set>
                      <p:cBhvr>
                        <p:cTn dur="1" fill="hold">
                          <p:stCondLst>
                            <p:cond delay="0"/>
                          </p:stCondLst>
                        </p:cTn>
                        <p:tgtEl>
                          <p:spTgt spid="3"/>
                        </p:tgtEl>
                        <p:attrNameLst>
                          <p:attrName>style.visibility</p:attrName>
                        </p:attrNameLst>
                      </p:cBhvr>
                      <p:to>
                        <p:strVal val="visible"/>
                      </p:to>
                    </p:set>
                    <p:animEffect transition="in" filter="wipe(down)">
                      <p:cBhvr>
                        <p:cTn dur="400"/>
                        <p:tgtEl>
                          <p:spTgt spid="3"/>
                        </p:tgtEl>
                      </p:cBhvr>
                    </p:animEffect>
                  </p:childTnLst>
                </p:cTn>
              </p:par>
            </p:tnLst>
          </p:tmpl>
        </p:tmplLst>
      </p:bldP>
      <p:bldP spid="2" grpId="0"/>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torytelling">
    <p:spTree>
      <p:nvGrpSpPr>
        <p:cNvPr id="1" name=""/>
        <p:cNvGrpSpPr/>
        <p:nvPr/>
      </p:nvGrpSpPr>
      <p:grpSpPr>
        <a:xfrm>
          <a:off x="0" y="0"/>
          <a:ext cx="0" cy="0"/>
          <a:chOff x="0" y="0"/>
          <a:chExt cx="0" cy="0"/>
        </a:xfrm>
      </p:grpSpPr>
      <p:sp>
        <p:nvSpPr>
          <p:cNvPr id="3" name="Rectangle 2"/>
          <p:cNvSpPr/>
          <p:nvPr/>
        </p:nvSpPr>
        <p:spPr>
          <a:xfrm flipV="1">
            <a:off x="217357" y="6355828"/>
            <a:ext cx="8694295" cy="2105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4" name="Title 1"/>
          <p:cNvSpPr>
            <a:spLocks noGrp="1"/>
          </p:cNvSpPr>
          <p:nvPr>
            <p:ph type="title" hasCustomPrompt="1"/>
          </p:nvPr>
        </p:nvSpPr>
        <p:spPr>
          <a:xfrm>
            <a:off x="229702" y="1918741"/>
            <a:ext cx="4117446" cy="3020518"/>
          </a:xfrm>
        </p:spPr>
        <p:txBody>
          <a:bodyPr vert="horz" lIns="82296" tIns="45720" rIns="82296" bIns="45720" rtlCol="0" anchor="ctr" anchorCtr="0">
            <a:noAutofit/>
          </a:bodyPr>
          <a:lstStyle>
            <a:lvl1pPr marL="0" indent="0" algn="l" defTabSz="914400" rtl="0" eaLnBrk="1" latinLnBrk="0" hangingPunct="1">
              <a:lnSpc>
                <a:spcPct val="80000"/>
              </a:lnSpc>
              <a:spcBef>
                <a:spcPct val="0"/>
              </a:spcBef>
              <a:buClr>
                <a:schemeClr val="tx1"/>
              </a:buClr>
              <a:buFont typeface="Ciscolight" pitchFamily="2" charset="0"/>
              <a:buNone/>
              <a:defRPr lang="en-US" sz="5400" b="0" kern="1200" spc="-200" baseline="0" dirty="0">
                <a:gradFill>
                  <a:gsLst>
                    <a:gs pos="0">
                      <a:schemeClr val="tx1"/>
                    </a:gs>
                    <a:gs pos="44000">
                      <a:srgbClr val="01BBBB"/>
                    </a:gs>
                    <a:gs pos="100000">
                      <a:schemeClr val="tx2">
                        <a:lumMod val="75000"/>
                      </a:schemeClr>
                    </a:gs>
                  </a:gsLst>
                  <a:lin ang="1200000" scaled="0"/>
                </a:gradFill>
                <a:latin typeface="+mj-lt"/>
                <a:ea typeface="+mj-ea"/>
                <a:cs typeface="+mj-cs"/>
              </a:defRPr>
            </a:lvl1pPr>
          </a:lstStyle>
          <a:p>
            <a:r>
              <a:rPr lang="en-US" dirty="0" smtClean="0"/>
              <a:t>Telling Shared Experiences</a:t>
            </a:r>
            <a:endParaRPr lang="en-US" dirty="0"/>
          </a:p>
        </p:txBody>
      </p:sp>
      <p:sp>
        <p:nvSpPr>
          <p:cNvPr id="9" name="Text Placeholder 3"/>
          <p:cNvSpPr>
            <a:spLocks noGrp="1"/>
          </p:cNvSpPr>
          <p:nvPr>
            <p:ph type="body" sz="quarter" idx="11" hasCustomPrompt="1"/>
          </p:nvPr>
        </p:nvSpPr>
        <p:spPr>
          <a:xfrm>
            <a:off x="4922519" y="310896"/>
            <a:ext cx="3895344" cy="6208776"/>
          </a:xfrm>
        </p:spPr>
        <p:txBody>
          <a:bodyPr anchor="ctr" anchorCtr="0">
            <a:normAutofit/>
          </a:bodyPr>
          <a:lstStyle>
            <a:lvl1pPr marL="0" indent="0">
              <a:buFontTx/>
              <a:buNone/>
              <a:defRPr sz="2000" baseline="0">
                <a:solidFill>
                  <a:schemeClr val="tx1"/>
                </a:solidFill>
                <a:latin typeface="+mj-lt"/>
              </a:defRPr>
            </a:lvl1pPr>
            <a:lvl2pPr>
              <a:defRPr sz="2000"/>
            </a:lvl2pPr>
            <a:lvl3pPr>
              <a:defRPr sz="2000"/>
            </a:lvl3pPr>
            <a:lvl4pPr>
              <a:defRPr sz="2000"/>
            </a:lvl4pPr>
            <a:lvl5pPr>
              <a:defRPr sz="2000"/>
            </a:lvl5pPr>
          </a:lstStyle>
          <a:p>
            <a:pPr lvl="0"/>
            <a:r>
              <a:rPr lang="en-US" dirty="0" smtClean="0"/>
              <a:t>Tell your story here</a:t>
            </a:r>
            <a:endParaRPr lang="en-US" dirty="0"/>
          </a:p>
        </p:txBody>
      </p:sp>
      <p:pic>
        <p:nvPicPr>
          <p:cNvPr id="12" name="Picture 11" descr="verticalbar.png"/>
          <p:cNvPicPr>
            <a:picLocks noChangeAspect="1"/>
          </p:cNvPicPr>
          <p:nvPr/>
        </p:nvPicPr>
        <p:blipFill>
          <a:blip r:embed="rId2" cstate="print"/>
          <a:stretch>
            <a:fillRect/>
          </a:stretch>
        </p:blipFill>
        <p:spPr>
          <a:xfrm>
            <a:off x="4441927" y="777667"/>
            <a:ext cx="89319" cy="5287676"/>
          </a:xfrm>
          <a:prstGeom prst="rect">
            <a:avLst/>
          </a:prstGeom>
          <a:noFill/>
          <a:ln>
            <a:noFill/>
          </a:ln>
        </p:spPr>
      </p:pic>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20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700"/>
                                        <p:tgtEl>
                                          <p:spTgt spid="4"/>
                                        </p:tgtEl>
                                      </p:cBhvr>
                                    </p:animEffect>
                                  </p:childTnLst>
                                </p:cTn>
                              </p:par>
                              <p:par>
                                <p:cTn id="8" presetID="10" presetClass="entr" presetSubtype="0" fill="hold" grpId="0" nodeType="withEffect">
                                  <p:stCondLst>
                                    <p:cond delay="400"/>
                                  </p:stCondLst>
                                  <p:childTnLst>
                                    <p:set>
                                      <p:cBhvr>
                                        <p:cTn id="9" dur="1" fill="hold">
                                          <p:stCondLst>
                                            <p:cond delay="0"/>
                                          </p:stCondLst>
                                        </p:cTn>
                                        <p:tgtEl>
                                          <p:spTgt spid="9">
                                            <p:txEl>
                                              <p:pRg st="0" end="0"/>
                                            </p:txEl>
                                          </p:spTgt>
                                        </p:tgtEl>
                                        <p:attrNameLst>
                                          <p:attrName>style.visibility</p:attrName>
                                        </p:attrNameLst>
                                      </p:cBhvr>
                                      <p:to>
                                        <p:strVal val="visible"/>
                                      </p:to>
                                    </p:set>
                                    <p:animEffect transition="in" filter="fade">
                                      <p:cBhvr>
                                        <p:cTn id="10" dur="1100"/>
                                        <p:tgtEl>
                                          <p:spTgt spid="9">
                                            <p:txEl>
                                              <p:pRg st="0" end="0"/>
                                            </p:txEl>
                                          </p:spTgt>
                                        </p:tgtEl>
                                      </p:cBhvr>
                                    </p:animEffect>
                                  </p:childTnLst>
                                </p:cTn>
                              </p:par>
                              <p:par>
                                <p:cTn id="11" presetID="2" presetClass="entr" presetSubtype="8"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1000" fill="hold"/>
                                        <p:tgtEl>
                                          <p:spTgt spid="12"/>
                                        </p:tgtEl>
                                        <p:attrNameLst>
                                          <p:attrName>ppt_x</p:attrName>
                                        </p:attrNameLst>
                                      </p:cBhvr>
                                      <p:tavLst>
                                        <p:tav tm="0">
                                          <p:val>
                                            <p:strVal val="0-#ppt_w/2"/>
                                          </p:val>
                                        </p:tav>
                                        <p:tav tm="100000">
                                          <p:val>
                                            <p:strVal val="#ppt_x"/>
                                          </p:val>
                                        </p:tav>
                                      </p:tavLst>
                                    </p:anim>
                                    <p:anim calcmode="lin" valueType="num">
                                      <p:cBhvr additive="base">
                                        <p:cTn id="14" dur="10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build="p">
        <p:tmplLst>
          <p:tmpl lvl="1">
            <p:tnLst>
              <p:par>
                <p:cTn presetID="10" presetClass="entr" presetSubtype="0" fill="hold" nodeType="withEffect">
                  <p:stCondLst>
                    <p:cond delay="400"/>
                  </p:stCondLst>
                  <p:childTnLst>
                    <p:set>
                      <p:cBhvr>
                        <p:cTn dur="1" fill="hold">
                          <p:stCondLst>
                            <p:cond delay="0"/>
                          </p:stCondLst>
                        </p:cTn>
                        <p:tgtEl>
                          <p:spTgt spid="9"/>
                        </p:tgtEl>
                        <p:attrNameLst>
                          <p:attrName>style.visibility</p:attrName>
                        </p:attrNameLst>
                      </p:cBhvr>
                      <p:to>
                        <p:strVal val="visible"/>
                      </p:to>
                    </p:set>
                    <p:animEffect transition="in" filter="fade">
                      <p:cBhvr>
                        <p:cTn dur="1100"/>
                        <p:tgtEl>
                          <p:spTgt spid="9"/>
                        </p:tgtEl>
                      </p:cBhvr>
                    </p:animEffect>
                  </p:childTnLst>
                </p:cTn>
              </p:par>
            </p:tnLst>
          </p:tmpl>
        </p:tmplLst>
      </p:bldP>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236383" y="4279392"/>
            <a:ext cx="4684867" cy="384175"/>
          </a:xfrm>
        </p:spPr>
        <p:txBody>
          <a:bodyPr vert="horz" lIns="91440" tIns="45720" rIns="91440" bIns="45720" rtlCol="0">
            <a:normAutofit/>
          </a:bodyPr>
          <a:lstStyle>
            <a:lvl1pPr marL="0" indent="0" algn="l" defTabSz="914400" rtl="0" eaLnBrk="1" latinLnBrk="0" hangingPunct="1">
              <a:lnSpc>
                <a:spcPct val="95000"/>
              </a:lnSpc>
              <a:spcBef>
                <a:spcPts val="1440"/>
              </a:spcBef>
              <a:buClr>
                <a:srgbClr val="92D050"/>
              </a:buClr>
              <a:buSzPct val="90000"/>
              <a:buFont typeface="Arial" pitchFamily="34" charset="0"/>
              <a:buNone/>
              <a:tabLst/>
              <a:defRPr lang="en-US" sz="2000" kern="1200" dirty="0">
                <a:solidFill>
                  <a:srgbClr val="6DB344"/>
                </a:solidFill>
                <a:latin typeface="+mj-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L="0" lvl="0" indent="0" algn="l" defTabSz="914400" rtl="0" eaLnBrk="1" latinLnBrk="0" hangingPunct="1">
              <a:lnSpc>
                <a:spcPct val="95000"/>
              </a:lnSpc>
              <a:spcBef>
                <a:spcPts val="1440"/>
              </a:spcBef>
              <a:buClr>
                <a:srgbClr val="92D050"/>
              </a:buClr>
              <a:buSzPct val="90000"/>
              <a:buFont typeface="Arial" pitchFamily="34" charset="0"/>
              <a:buNone/>
              <a:tabLst/>
            </a:pPr>
            <a:r>
              <a:rPr lang="en-US" dirty="0" smtClean="0"/>
              <a:t>Presenter Name and Title Go Here</a:t>
            </a:r>
            <a:endParaRPr lang="en-US" dirty="0"/>
          </a:p>
        </p:txBody>
      </p:sp>
      <p:grpSp>
        <p:nvGrpSpPr>
          <p:cNvPr id="4" name="Group 38"/>
          <p:cNvGrpSpPr/>
          <p:nvPr/>
        </p:nvGrpSpPr>
        <p:grpSpPr>
          <a:xfrm>
            <a:off x="341313" y="311150"/>
            <a:ext cx="908367" cy="480227"/>
            <a:chOff x="609600" y="528537"/>
            <a:chExt cx="1444734" cy="763789"/>
          </a:xfrm>
          <a:gradFill flip="none" rotWithShape="1">
            <a:gsLst>
              <a:gs pos="11000">
                <a:schemeClr val="accent2"/>
              </a:gs>
              <a:gs pos="100000">
                <a:schemeClr val="accent5"/>
              </a:gs>
            </a:gsLst>
            <a:lin ang="2700000" scaled="1"/>
            <a:tileRect/>
          </a:gradFill>
        </p:grpSpPr>
        <p:sp>
          <p:nvSpPr>
            <p:cNvPr id="10" name="Rectangle 9"/>
            <p:cNvSpPr>
              <a:spLocks noChangeArrowheads="1"/>
            </p:cNvSpPr>
            <p:nvPr/>
          </p:nvSpPr>
          <p:spPr bwMode="black">
            <a:xfrm>
              <a:off x="1016578" y="1035681"/>
              <a:ext cx="65914" cy="249730"/>
            </a:xfrm>
            <a:prstGeom prst="rect">
              <a:avLst/>
            </a:prstGeom>
            <a:grpFill/>
            <a:ln w="9525">
              <a:noFill/>
              <a:miter lim="800000"/>
              <a:headEnd/>
              <a:tailEnd/>
            </a:ln>
          </p:spPr>
          <p:txBody>
            <a:bodyPr/>
            <a:lstStyle/>
            <a:p>
              <a:endParaRPr lang="en-US">
                <a:latin typeface="+mj-lt"/>
              </a:endParaRPr>
            </a:p>
          </p:txBody>
        </p:sp>
        <p:sp>
          <p:nvSpPr>
            <p:cNvPr id="11" name="Freeform 10"/>
            <p:cNvSpPr>
              <a:spLocks/>
            </p:cNvSpPr>
            <p:nvPr/>
          </p:nvSpPr>
          <p:spPr bwMode="black">
            <a:xfrm>
              <a:off x="1400563" y="1028765"/>
              <a:ext cx="190843" cy="263561"/>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grpFill/>
            <a:ln w="9525">
              <a:noFill/>
              <a:round/>
              <a:headEnd/>
              <a:tailEnd/>
            </a:ln>
          </p:spPr>
          <p:txBody>
            <a:bodyPr/>
            <a:lstStyle/>
            <a:p>
              <a:endParaRPr lang="en-US">
                <a:latin typeface="+mj-lt"/>
              </a:endParaRPr>
            </a:p>
          </p:txBody>
        </p:sp>
        <p:sp>
          <p:nvSpPr>
            <p:cNvPr id="12" name="Freeform 11"/>
            <p:cNvSpPr>
              <a:spLocks/>
            </p:cNvSpPr>
            <p:nvPr/>
          </p:nvSpPr>
          <p:spPr bwMode="black">
            <a:xfrm>
              <a:off x="740661" y="1028765"/>
              <a:ext cx="190843" cy="263561"/>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grpFill/>
            <a:ln w="9525">
              <a:noFill/>
              <a:round/>
              <a:headEnd/>
              <a:tailEnd/>
            </a:ln>
          </p:spPr>
          <p:txBody>
            <a:bodyPr/>
            <a:lstStyle/>
            <a:p>
              <a:endParaRPr lang="en-US">
                <a:latin typeface="+mj-lt"/>
              </a:endParaRPr>
            </a:p>
          </p:txBody>
        </p:sp>
        <p:sp>
          <p:nvSpPr>
            <p:cNvPr id="13" name="Freeform 12"/>
            <p:cNvSpPr>
              <a:spLocks noEditPoints="1"/>
            </p:cNvSpPr>
            <p:nvPr/>
          </p:nvSpPr>
          <p:spPr bwMode="black">
            <a:xfrm>
              <a:off x="1660385" y="1028765"/>
              <a:ext cx="262122" cy="263561"/>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grpFill/>
            <a:ln w="9525">
              <a:noFill/>
              <a:round/>
              <a:headEnd/>
              <a:tailEnd/>
            </a:ln>
          </p:spPr>
          <p:txBody>
            <a:bodyPr/>
            <a:lstStyle/>
            <a:p>
              <a:endParaRPr lang="en-US">
                <a:latin typeface="+mj-lt"/>
              </a:endParaRPr>
            </a:p>
          </p:txBody>
        </p:sp>
        <p:sp>
          <p:nvSpPr>
            <p:cNvPr id="14" name="Freeform 13"/>
            <p:cNvSpPr>
              <a:spLocks/>
            </p:cNvSpPr>
            <p:nvPr/>
          </p:nvSpPr>
          <p:spPr bwMode="black">
            <a:xfrm>
              <a:off x="1167566" y="1028765"/>
              <a:ext cx="170916" cy="263561"/>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grpFill/>
            <a:ln w="9525">
              <a:noFill/>
              <a:round/>
              <a:headEnd/>
              <a:tailEnd/>
            </a:ln>
          </p:spPr>
          <p:txBody>
            <a:bodyPr/>
            <a:lstStyle/>
            <a:p>
              <a:endParaRPr lang="en-US">
                <a:latin typeface="+mj-lt"/>
              </a:endParaRPr>
            </a:p>
          </p:txBody>
        </p:sp>
        <p:sp>
          <p:nvSpPr>
            <p:cNvPr id="15" name="Freeform 14"/>
            <p:cNvSpPr>
              <a:spLocks/>
            </p:cNvSpPr>
            <p:nvPr/>
          </p:nvSpPr>
          <p:spPr bwMode="black">
            <a:xfrm>
              <a:off x="609600" y="732931"/>
              <a:ext cx="62081" cy="128323"/>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grpFill/>
            <a:ln w="9525">
              <a:noFill/>
              <a:round/>
              <a:headEnd/>
              <a:tailEnd/>
            </a:ln>
          </p:spPr>
          <p:txBody>
            <a:bodyPr/>
            <a:lstStyle/>
            <a:p>
              <a:endParaRPr lang="en-US">
                <a:latin typeface="+mj-lt"/>
              </a:endParaRPr>
            </a:p>
          </p:txBody>
        </p:sp>
        <p:sp>
          <p:nvSpPr>
            <p:cNvPr id="16" name="Freeform 15"/>
            <p:cNvSpPr>
              <a:spLocks/>
            </p:cNvSpPr>
            <p:nvPr/>
          </p:nvSpPr>
          <p:spPr bwMode="black">
            <a:xfrm>
              <a:off x="783581" y="646870"/>
              <a:ext cx="62081" cy="214384"/>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grpFill/>
            <a:ln w="9525">
              <a:noFill/>
              <a:round/>
              <a:headEnd/>
              <a:tailEnd/>
            </a:ln>
          </p:spPr>
          <p:txBody>
            <a:bodyPr/>
            <a:lstStyle/>
            <a:p>
              <a:endParaRPr lang="en-US">
                <a:latin typeface="+mj-lt"/>
              </a:endParaRPr>
            </a:p>
          </p:txBody>
        </p:sp>
        <p:sp>
          <p:nvSpPr>
            <p:cNvPr id="17" name="Freeform 16"/>
            <p:cNvSpPr>
              <a:spLocks/>
            </p:cNvSpPr>
            <p:nvPr/>
          </p:nvSpPr>
          <p:spPr bwMode="black">
            <a:xfrm>
              <a:off x="954497" y="528537"/>
              <a:ext cx="62081" cy="394958"/>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grpFill/>
            <a:ln w="9525">
              <a:noFill/>
              <a:round/>
              <a:headEnd/>
              <a:tailEnd/>
            </a:ln>
          </p:spPr>
          <p:txBody>
            <a:bodyPr/>
            <a:lstStyle/>
            <a:p>
              <a:endParaRPr lang="en-US">
                <a:latin typeface="+mj-lt"/>
              </a:endParaRPr>
            </a:p>
          </p:txBody>
        </p:sp>
        <p:sp>
          <p:nvSpPr>
            <p:cNvPr id="18" name="Freeform 17"/>
            <p:cNvSpPr>
              <a:spLocks/>
            </p:cNvSpPr>
            <p:nvPr/>
          </p:nvSpPr>
          <p:spPr bwMode="black">
            <a:xfrm>
              <a:off x="1128478" y="646870"/>
              <a:ext cx="62081" cy="214384"/>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grpFill/>
            <a:ln w="9525">
              <a:noFill/>
              <a:round/>
              <a:headEnd/>
              <a:tailEnd/>
            </a:ln>
          </p:spPr>
          <p:txBody>
            <a:bodyPr/>
            <a:lstStyle/>
            <a:p>
              <a:endParaRPr lang="en-US">
                <a:latin typeface="+mj-lt"/>
              </a:endParaRPr>
            </a:p>
          </p:txBody>
        </p:sp>
        <p:sp>
          <p:nvSpPr>
            <p:cNvPr id="19" name="Freeform 18"/>
            <p:cNvSpPr>
              <a:spLocks/>
            </p:cNvSpPr>
            <p:nvPr/>
          </p:nvSpPr>
          <p:spPr bwMode="black">
            <a:xfrm>
              <a:off x="1298627" y="732931"/>
              <a:ext cx="65914" cy="128323"/>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grpFill/>
            <a:ln w="9525">
              <a:noFill/>
              <a:round/>
              <a:headEnd/>
              <a:tailEnd/>
            </a:ln>
          </p:spPr>
          <p:txBody>
            <a:bodyPr/>
            <a:lstStyle/>
            <a:p>
              <a:endParaRPr lang="en-US">
                <a:latin typeface="+mj-lt"/>
              </a:endParaRPr>
            </a:p>
          </p:txBody>
        </p:sp>
        <p:sp>
          <p:nvSpPr>
            <p:cNvPr id="20" name="Freeform 19"/>
            <p:cNvSpPr>
              <a:spLocks/>
            </p:cNvSpPr>
            <p:nvPr/>
          </p:nvSpPr>
          <p:spPr bwMode="black">
            <a:xfrm>
              <a:off x="1472608" y="646870"/>
              <a:ext cx="62848" cy="214384"/>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grpFill/>
            <a:ln w="9525">
              <a:noFill/>
              <a:round/>
              <a:headEnd/>
              <a:tailEnd/>
            </a:ln>
          </p:spPr>
          <p:txBody>
            <a:bodyPr/>
            <a:lstStyle/>
            <a:p>
              <a:endParaRPr lang="en-US">
                <a:latin typeface="+mj-lt"/>
              </a:endParaRPr>
            </a:p>
          </p:txBody>
        </p:sp>
        <p:sp>
          <p:nvSpPr>
            <p:cNvPr id="21" name="Freeform 20"/>
            <p:cNvSpPr>
              <a:spLocks/>
            </p:cNvSpPr>
            <p:nvPr/>
          </p:nvSpPr>
          <p:spPr bwMode="black">
            <a:xfrm>
              <a:off x="1646590" y="528537"/>
              <a:ext cx="62848" cy="394958"/>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grpFill/>
            <a:ln w="9525">
              <a:noFill/>
              <a:round/>
              <a:headEnd/>
              <a:tailEnd/>
            </a:ln>
          </p:spPr>
          <p:txBody>
            <a:bodyPr/>
            <a:lstStyle/>
            <a:p>
              <a:endParaRPr lang="en-US">
                <a:latin typeface="+mj-lt"/>
              </a:endParaRPr>
            </a:p>
          </p:txBody>
        </p:sp>
        <p:sp>
          <p:nvSpPr>
            <p:cNvPr id="22" name="Freeform 21"/>
            <p:cNvSpPr>
              <a:spLocks/>
            </p:cNvSpPr>
            <p:nvPr/>
          </p:nvSpPr>
          <p:spPr bwMode="black">
            <a:xfrm>
              <a:off x="1817505" y="646870"/>
              <a:ext cx="62848" cy="214384"/>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grpFill/>
            <a:ln w="9525">
              <a:noFill/>
              <a:round/>
              <a:headEnd/>
              <a:tailEnd/>
            </a:ln>
          </p:spPr>
          <p:txBody>
            <a:bodyPr/>
            <a:lstStyle/>
            <a:p>
              <a:endParaRPr lang="en-US">
                <a:latin typeface="+mj-lt"/>
              </a:endParaRPr>
            </a:p>
          </p:txBody>
        </p:sp>
        <p:sp>
          <p:nvSpPr>
            <p:cNvPr id="23" name="Freeform 22"/>
            <p:cNvSpPr>
              <a:spLocks/>
            </p:cNvSpPr>
            <p:nvPr/>
          </p:nvSpPr>
          <p:spPr bwMode="black">
            <a:xfrm>
              <a:off x="1991486" y="732931"/>
              <a:ext cx="62848" cy="128323"/>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grpFill/>
            <a:ln w="9525">
              <a:noFill/>
              <a:round/>
              <a:headEnd/>
              <a:tailEnd/>
            </a:ln>
          </p:spPr>
          <p:txBody>
            <a:bodyPr/>
            <a:lstStyle/>
            <a:p>
              <a:endParaRPr lang="en-US">
                <a:latin typeface="+mj-lt"/>
              </a:endParaRPr>
            </a:p>
          </p:txBody>
        </p:sp>
      </p:grpSp>
      <p:sp>
        <p:nvSpPr>
          <p:cNvPr id="27" name="Rectangle 3"/>
          <p:cNvSpPr>
            <a:spLocks noChangeArrowheads="1"/>
          </p:cNvSpPr>
          <p:nvPr/>
        </p:nvSpPr>
        <p:spPr bwMode="white">
          <a:xfrm>
            <a:off x="0" y="0"/>
            <a:ext cx="9144000" cy="177800"/>
          </a:xfrm>
          <a:prstGeom prst="rect">
            <a:avLst/>
          </a:prstGeom>
          <a:solidFill>
            <a:schemeClr val="bg2"/>
          </a:solidFill>
          <a:ln w="25400" algn="ctr">
            <a:noFill/>
            <a:miter lim="800000"/>
            <a:headEnd/>
            <a:tailEnd/>
          </a:ln>
          <a:effectLst/>
        </p:spPr>
        <p:txBody>
          <a:bodyPr wrap="none" anchor="ctr"/>
          <a:lstStyle/>
          <a:p>
            <a:endParaRPr lang="en-US">
              <a:latin typeface="+mj-lt"/>
            </a:endParaRPr>
          </a:p>
        </p:txBody>
      </p:sp>
      <p:sp>
        <p:nvSpPr>
          <p:cNvPr id="2" name="Title 1"/>
          <p:cNvSpPr>
            <a:spLocks noGrp="1"/>
          </p:cNvSpPr>
          <p:nvPr>
            <p:ph type="ctrTitle" hasCustomPrompt="1"/>
          </p:nvPr>
        </p:nvSpPr>
        <p:spPr>
          <a:xfrm>
            <a:off x="208693" y="3282696"/>
            <a:ext cx="4712557" cy="1022350"/>
          </a:xfrm>
        </p:spPr>
        <p:txBody>
          <a:bodyPr vert="horz" lIns="82296" tIns="45720" rIns="82296" bIns="45720" rtlCol="0" anchor="b" anchorCtr="0">
            <a:noAutofit/>
          </a:bodyPr>
          <a:lstStyle>
            <a:lvl1pPr marL="0" indent="0" algn="l" defTabSz="914400" rtl="0" eaLnBrk="1" latinLnBrk="0" hangingPunct="1">
              <a:lnSpc>
                <a:spcPct val="80000"/>
              </a:lnSpc>
              <a:spcBef>
                <a:spcPct val="0"/>
              </a:spcBef>
              <a:buClr>
                <a:schemeClr val="tx1"/>
              </a:buClr>
              <a:buFont typeface="Ciscolight" pitchFamily="2" charset="0"/>
              <a:buNone/>
              <a:defRPr lang="en-US" sz="6000" b="0" kern="1200" spc="-200" baseline="0" dirty="0">
                <a:gradFill>
                  <a:gsLst>
                    <a:gs pos="0">
                      <a:schemeClr val="tx1"/>
                    </a:gs>
                    <a:gs pos="44000">
                      <a:srgbClr val="01BBBB"/>
                    </a:gs>
                    <a:gs pos="100000">
                      <a:schemeClr val="tx2">
                        <a:lumMod val="75000"/>
                      </a:schemeClr>
                    </a:gs>
                  </a:gsLst>
                  <a:lin ang="1200000" scaled="0"/>
                </a:gradFill>
                <a:latin typeface="+mj-lt"/>
                <a:ea typeface="+mj-ea"/>
                <a:cs typeface="+mj-cs"/>
              </a:defRPr>
            </a:lvl1pPr>
          </a:lstStyle>
          <a:p>
            <a:r>
              <a:rPr lang="en-US" dirty="0" smtClean="0"/>
              <a:t>Demo Title</a:t>
            </a:r>
            <a:endParaRPr lang="en-US" dirty="0"/>
          </a:p>
        </p:txBody>
      </p:sp>
      <p:sp>
        <p:nvSpPr>
          <p:cNvPr id="49" name="Rectangle 3"/>
          <p:cNvSpPr>
            <a:spLocks noChangeArrowheads="1"/>
          </p:cNvSpPr>
          <p:nvPr/>
        </p:nvSpPr>
        <p:spPr bwMode="hidden">
          <a:xfrm>
            <a:off x="0" y="0"/>
            <a:ext cx="9144000" cy="177800"/>
          </a:xfrm>
          <a:prstGeom prst="rect">
            <a:avLst/>
          </a:prstGeom>
          <a:solidFill>
            <a:schemeClr val="bg2"/>
          </a:solidFill>
          <a:ln w="25400" algn="ctr">
            <a:noFill/>
            <a:miter lim="800000"/>
            <a:headEnd/>
            <a:tailEnd/>
          </a:ln>
          <a:effectLst/>
        </p:spPr>
        <p:txBody>
          <a:bodyPr wrap="none" anchor="ctr"/>
          <a:lstStyle/>
          <a:p>
            <a:endParaRPr lang="en-US">
              <a:latin typeface="+mj-lt"/>
            </a:endParaRPr>
          </a:p>
        </p:txBody>
      </p:sp>
      <p:sp>
        <p:nvSpPr>
          <p:cNvPr id="31" name="Picture Placeholder 30"/>
          <p:cNvSpPr>
            <a:spLocks noGrp="1"/>
          </p:cNvSpPr>
          <p:nvPr>
            <p:ph type="pic" sz="quarter" idx="10" hasCustomPrompt="1"/>
          </p:nvPr>
        </p:nvSpPr>
        <p:spPr>
          <a:xfrm>
            <a:off x="5540375" y="1917700"/>
            <a:ext cx="2676525" cy="2889250"/>
          </a:xfrm>
        </p:spPr>
        <p:txBody>
          <a:bodyPr anchor="ctr" anchorCtr="1"/>
          <a:lstStyle>
            <a:lvl1pPr algn="ctr">
              <a:defRPr>
                <a:latin typeface="+mj-lt"/>
              </a:defRPr>
            </a:lvl1pPr>
          </a:lstStyle>
          <a:p>
            <a:r>
              <a:rPr lang="en-US" dirty="0" smtClean="0"/>
              <a:t>Insert photo here</a:t>
            </a:r>
            <a:endParaRPr lang="en-US" dirty="0"/>
          </a:p>
        </p:txBody>
      </p:sp>
    </p:spTree>
  </p:cSld>
  <p:clrMapOvr>
    <a:masterClrMapping/>
  </p:clrMapOvr>
  <p:transition>
    <p:wipe dir="r"/>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Big Statement">
    <p:spTree>
      <p:nvGrpSpPr>
        <p:cNvPr id="1" name=""/>
        <p:cNvGrpSpPr/>
        <p:nvPr/>
      </p:nvGrpSpPr>
      <p:grpSpPr>
        <a:xfrm>
          <a:off x="0" y="0"/>
          <a:ext cx="0" cy="0"/>
          <a:chOff x="0" y="0"/>
          <a:chExt cx="0" cy="0"/>
        </a:xfrm>
      </p:grpSpPr>
      <p:sp>
        <p:nvSpPr>
          <p:cNvPr id="30" name="Rectangle 29"/>
          <p:cNvSpPr/>
          <p:nvPr/>
        </p:nvSpPr>
        <p:spPr>
          <a:xfrm>
            <a:off x="-12700" y="6141720"/>
            <a:ext cx="9156700" cy="716279"/>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pic>
        <p:nvPicPr>
          <p:cNvPr id="17" name="Picture 2" descr="C:\Documents and Settings\contractor\Desktop\Blue_Green_Gradient.png"/>
          <p:cNvPicPr>
            <a:picLocks noChangeAspect="1" noChangeArrowheads="1"/>
          </p:cNvPicPr>
          <p:nvPr/>
        </p:nvPicPr>
        <p:blipFill>
          <a:blip r:embed="rId2" cstate="print"/>
          <a:srcRect/>
          <a:stretch>
            <a:fillRect/>
          </a:stretch>
        </p:blipFill>
        <p:spPr bwMode="auto">
          <a:xfrm>
            <a:off x="-12700" y="0"/>
            <a:ext cx="9156700" cy="6858000"/>
          </a:xfrm>
          <a:prstGeom prst="rect">
            <a:avLst/>
          </a:prstGeom>
          <a:noFill/>
        </p:spPr>
      </p:pic>
      <p:sp>
        <p:nvSpPr>
          <p:cNvPr id="9" name="Rounded Rectangle 8"/>
          <p:cNvSpPr/>
          <p:nvPr/>
        </p:nvSpPr>
        <p:spPr>
          <a:xfrm>
            <a:off x="1823499" y="-3578087"/>
            <a:ext cx="1729740" cy="14014174"/>
          </a:xfrm>
          <a:prstGeom prst="roundRect">
            <a:avLst>
              <a:gd name="adj" fmla="val 50000"/>
            </a:avLst>
          </a:prstGeom>
          <a:gradFill flip="none" rotWithShape="1">
            <a:gsLst>
              <a:gs pos="0">
                <a:schemeClr val="accent1">
                  <a:shade val="30000"/>
                  <a:satMod val="115000"/>
                  <a:alpha val="18000"/>
                </a:scheme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0" name="Rounded Rectangle 9"/>
          <p:cNvSpPr/>
          <p:nvPr/>
        </p:nvSpPr>
        <p:spPr>
          <a:xfrm>
            <a:off x="0" y="-645215"/>
            <a:ext cx="1729740" cy="8148430"/>
          </a:xfrm>
          <a:prstGeom prst="roundRect">
            <a:avLst>
              <a:gd name="adj" fmla="val 50000"/>
            </a:avLst>
          </a:prstGeom>
          <a:gradFill flip="none" rotWithShape="1">
            <a:gsLst>
              <a:gs pos="0">
                <a:schemeClr val="accent1">
                  <a:shade val="30000"/>
                  <a:satMod val="115000"/>
                  <a:alpha val="18000"/>
                </a:scheme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1" name="Rounded Rectangle 10"/>
          <p:cNvSpPr/>
          <p:nvPr/>
        </p:nvSpPr>
        <p:spPr>
          <a:xfrm rot="10800000">
            <a:off x="1013791" y="-645215"/>
            <a:ext cx="1729740" cy="8148430"/>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sz="1800" kern="1200">
              <a:solidFill>
                <a:schemeClr val="lt1"/>
              </a:solidFill>
              <a:latin typeface="+mj-lt"/>
              <a:ea typeface="+mn-ea"/>
              <a:cs typeface="+mn-cs"/>
            </a:endParaRPr>
          </a:p>
        </p:txBody>
      </p:sp>
      <p:sp>
        <p:nvSpPr>
          <p:cNvPr id="12" name="Rounded Rectangle 11"/>
          <p:cNvSpPr/>
          <p:nvPr/>
        </p:nvSpPr>
        <p:spPr>
          <a:xfrm>
            <a:off x="6375620" y="1711187"/>
            <a:ext cx="1729740" cy="8148430"/>
          </a:xfrm>
          <a:prstGeom prst="roundRect">
            <a:avLst>
              <a:gd name="adj" fmla="val 50000"/>
            </a:avLst>
          </a:prstGeom>
          <a:gradFill flip="none" rotWithShape="1">
            <a:gsLst>
              <a:gs pos="0">
                <a:schemeClr val="accent4">
                  <a:lumMod val="75000"/>
                  <a:alpha val="28000"/>
                </a:schemeClr>
              </a:gs>
              <a:gs pos="100000">
                <a:schemeClr val="accent4">
                  <a:lumMod val="75000"/>
                  <a:alpha val="29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3" name="Rounded Rectangle 12"/>
          <p:cNvSpPr/>
          <p:nvPr/>
        </p:nvSpPr>
        <p:spPr>
          <a:xfrm>
            <a:off x="8105451" y="834887"/>
            <a:ext cx="1729740" cy="8148430"/>
          </a:xfrm>
          <a:prstGeom prst="roundRect">
            <a:avLst>
              <a:gd name="adj" fmla="val 50000"/>
            </a:avLst>
          </a:prstGeom>
          <a:gradFill flip="none" rotWithShape="1">
            <a:gsLst>
              <a:gs pos="0">
                <a:schemeClr val="accent4">
                  <a:lumMod val="75000"/>
                  <a:alpha val="28000"/>
                </a:schemeClr>
              </a:gs>
              <a:gs pos="100000">
                <a:schemeClr val="accent4">
                  <a:lumMod val="75000"/>
                  <a:alpha val="29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4" name="Rounded Rectangle 13"/>
          <p:cNvSpPr/>
          <p:nvPr/>
        </p:nvSpPr>
        <p:spPr>
          <a:xfrm rot="10800000">
            <a:off x="3036073" y="-3377648"/>
            <a:ext cx="1729740" cy="8148430"/>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2" name="Title 1"/>
          <p:cNvSpPr>
            <a:spLocks noGrp="1"/>
          </p:cNvSpPr>
          <p:nvPr>
            <p:ph type="title"/>
          </p:nvPr>
        </p:nvSpPr>
        <p:spPr>
          <a:xfrm>
            <a:off x="237744" y="484632"/>
            <a:ext cx="8755128" cy="4372131"/>
          </a:xfrm>
        </p:spPr>
        <p:txBody>
          <a:bodyPr anchor="b" anchorCtr="0"/>
          <a:lstStyle>
            <a:lvl1pPr marL="228600" indent="-228600">
              <a:buFont typeface="Arial" pitchFamily="34" charset="0"/>
              <a:buChar char="“"/>
              <a:defRPr sz="5400" spc="-200" baseline="0">
                <a:solidFill>
                  <a:schemeClr val="bg1"/>
                </a:solidFill>
                <a:latin typeface="+mj-lt"/>
              </a:defRPr>
            </a:lvl1pPr>
          </a:lstStyle>
          <a:p>
            <a:r>
              <a:rPr lang="en-US" smtClean="0"/>
              <a:t>Click to edit Master title style</a:t>
            </a:r>
            <a:endParaRPr lang="en-US" dirty="0"/>
          </a:p>
        </p:txBody>
      </p:sp>
      <p:sp>
        <p:nvSpPr>
          <p:cNvPr id="28" name="Rectangle 5"/>
          <p:cNvSpPr>
            <a:spLocks noChangeArrowheads="1"/>
          </p:cNvSpPr>
          <p:nvPr/>
        </p:nvSpPr>
        <p:spPr bwMode="ltGray">
          <a:xfrm>
            <a:off x="7762659" y="6584513"/>
            <a:ext cx="812991" cy="175257"/>
          </a:xfrm>
          <a:prstGeom prst="rect">
            <a:avLst/>
          </a:prstGeom>
          <a:noFill/>
          <a:ln w="9525">
            <a:noFill/>
            <a:miter lim="800000"/>
            <a:headEnd/>
            <a:tailEnd/>
          </a:ln>
          <a:effectLst/>
        </p:spPr>
        <p:txBody>
          <a:bodyPr wrap="square" lIns="82124" tIns="41061" rIns="82124" bIns="41061" anchor="b">
            <a:spAutoFit/>
          </a:bodyPr>
          <a:lstStyle/>
          <a:p>
            <a:pPr algn="r" defTabSz="814388">
              <a:lnSpc>
                <a:spcPct val="100000"/>
              </a:lnSpc>
            </a:pPr>
            <a:r>
              <a:rPr lang="en-US" sz="600" dirty="0">
                <a:solidFill>
                  <a:schemeClr val="bg1"/>
                </a:solidFill>
                <a:latin typeface="+mj-lt"/>
              </a:rPr>
              <a:t>Cisco Confidential</a:t>
            </a:r>
          </a:p>
        </p:txBody>
      </p:sp>
      <p:sp>
        <p:nvSpPr>
          <p:cNvPr id="19" name="Rectangle 5"/>
          <p:cNvSpPr>
            <a:spLocks noChangeArrowheads="1"/>
          </p:cNvSpPr>
          <p:nvPr/>
        </p:nvSpPr>
        <p:spPr bwMode="ltGray">
          <a:xfrm>
            <a:off x="7762659" y="6584513"/>
            <a:ext cx="812991" cy="175257"/>
          </a:xfrm>
          <a:prstGeom prst="rect">
            <a:avLst/>
          </a:prstGeom>
          <a:noFill/>
          <a:ln w="9525">
            <a:noFill/>
            <a:miter lim="800000"/>
            <a:headEnd/>
            <a:tailEnd/>
          </a:ln>
          <a:effectLst/>
        </p:spPr>
        <p:txBody>
          <a:bodyPr wrap="square" lIns="82124" tIns="41061" rIns="82124" bIns="41061" anchor="b">
            <a:spAutoFit/>
          </a:bodyPr>
          <a:lstStyle/>
          <a:p>
            <a:pPr algn="r" defTabSz="814388">
              <a:lnSpc>
                <a:spcPct val="100000"/>
              </a:lnSpc>
            </a:pPr>
            <a:r>
              <a:rPr lang="en-US" sz="600" dirty="0">
                <a:solidFill>
                  <a:schemeClr val="bg1"/>
                </a:solidFill>
                <a:latin typeface="+mj-lt"/>
              </a:rPr>
              <a:t>Cisco Confidential</a:t>
            </a:r>
          </a:p>
        </p:txBody>
      </p:sp>
      <p:sp>
        <p:nvSpPr>
          <p:cNvPr id="7" name="Text Placeholder 4"/>
          <p:cNvSpPr>
            <a:spLocks noGrp="1"/>
          </p:cNvSpPr>
          <p:nvPr>
            <p:ph type="body" sz="quarter" idx="11" hasCustomPrompt="1"/>
          </p:nvPr>
        </p:nvSpPr>
        <p:spPr>
          <a:xfrm>
            <a:off x="460248" y="5358903"/>
            <a:ext cx="8574685" cy="614362"/>
          </a:xfrm>
        </p:spPr>
        <p:txBody>
          <a:bodyPr vert="horz" lIns="91440" tIns="45720" rIns="91440" bIns="45720" rtlCol="0">
            <a:normAutofit/>
          </a:bodyPr>
          <a:lstStyle>
            <a:lvl1pPr marL="0" indent="0">
              <a:buNone/>
              <a:defRPr lang="en-US" sz="2400" kern="1200" dirty="0" smtClean="0">
                <a:solidFill>
                  <a:schemeClr val="bg1"/>
                </a:solidFill>
                <a:latin typeface="+mj-lt"/>
                <a:ea typeface="+mn-ea"/>
                <a:cs typeface="+mn-cs"/>
              </a:defRPr>
            </a:lvl1pPr>
          </a:lstStyle>
          <a:p>
            <a:pPr marL="0" lvl="0" indent="0" algn="l" defTabSz="914400" rtl="0" eaLnBrk="1" latinLnBrk="0" hangingPunct="1">
              <a:lnSpc>
                <a:spcPct val="95000"/>
              </a:lnSpc>
              <a:spcBef>
                <a:spcPts val="1440"/>
              </a:spcBef>
              <a:buClr>
                <a:srgbClr val="92D050"/>
              </a:buClr>
              <a:buSzPct val="90000"/>
              <a:buFont typeface="Arial" pitchFamily="34" charset="0"/>
              <a:buNone/>
              <a:tabLst/>
            </a:pPr>
            <a:r>
              <a:rPr lang="en-US" dirty="0" smtClean="0"/>
              <a:t>Source</a:t>
            </a:r>
            <a:endParaRPr lang="en-US" dirty="0"/>
          </a:p>
        </p:txBody>
      </p:sp>
      <p:sp>
        <p:nvSpPr>
          <p:cNvPr id="21" name="Rectangle 4"/>
          <p:cNvSpPr>
            <a:spLocks noChangeArrowheads="1"/>
          </p:cNvSpPr>
          <p:nvPr/>
        </p:nvSpPr>
        <p:spPr bwMode="ltGray">
          <a:xfrm>
            <a:off x="251373" y="6586246"/>
            <a:ext cx="3420515" cy="175257"/>
          </a:xfrm>
          <a:prstGeom prst="rect">
            <a:avLst/>
          </a:prstGeom>
          <a:noFill/>
          <a:ln w="9525">
            <a:noFill/>
            <a:miter lim="800000"/>
            <a:headEnd/>
            <a:tailEnd/>
          </a:ln>
          <a:effectLst/>
        </p:spPr>
        <p:txBody>
          <a:bodyPr wrap="square" lIns="82124" tIns="41061" rIns="82124" bIns="41061" anchor="b" anchorCtr="0">
            <a:spAutoFit/>
          </a:bodyPr>
          <a:lstStyle/>
          <a:p>
            <a:pPr algn="l" defTabSz="814388">
              <a:lnSpc>
                <a:spcPct val="100000"/>
              </a:lnSpc>
            </a:pPr>
            <a:r>
              <a:rPr lang="en-US" sz="600" dirty="0" smtClean="0">
                <a:solidFill>
                  <a:srgbClr val="FFFFFF"/>
                </a:solidFill>
                <a:latin typeface="+mj-lt"/>
              </a:rPr>
              <a:t>© 2010 Cisco and/or its affiliates. All rights reserved.</a:t>
            </a:r>
            <a:endParaRPr lang="en-US" sz="600" dirty="0">
              <a:solidFill>
                <a:srgbClr val="FFFFFF"/>
              </a:solidFill>
              <a:latin typeface="+mj-lt"/>
            </a:endParaRPr>
          </a:p>
        </p:txBody>
      </p:sp>
      <p:sp>
        <p:nvSpPr>
          <p:cNvPr id="22" name="Rectangle 7"/>
          <p:cNvSpPr>
            <a:spLocks noChangeArrowheads="1"/>
          </p:cNvSpPr>
          <p:nvPr/>
        </p:nvSpPr>
        <p:spPr bwMode="ltGray">
          <a:xfrm>
            <a:off x="8639981" y="6580408"/>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lnSpc>
                <a:spcPct val="100000"/>
              </a:lnSpc>
            </a:pPr>
            <a:fld id="{DFCF27A5-1A5B-48D3-A060-2758FFBB1ADD}" type="slidenum">
              <a:rPr lang="en-US" sz="600">
                <a:solidFill>
                  <a:schemeClr val="bg1"/>
                </a:solidFill>
                <a:latin typeface="+mj-lt"/>
              </a:rPr>
              <a:pPr algn="r" defTabSz="814388">
                <a:lnSpc>
                  <a:spcPct val="100000"/>
                </a:lnSpc>
              </a:pPr>
              <a:t>‹#›</a:t>
            </a:fld>
            <a:endParaRPr lang="en-US" sz="600" dirty="0">
              <a:solidFill>
                <a:schemeClr val="bg1"/>
              </a:solidFill>
              <a:latin typeface="+mj-lt"/>
            </a:endParaRP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60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2000" fill="hold"/>
                                        <p:tgtEl>
                                          <p:spTgt spid="10"/>
                                        </p:tgtEl>
                                        <p:attrNameLst>
                                          <p:attrName>ppt_x</p:attrName>
                                        </p:attrNameLst>
                                      </p:cBhvr>
                                      <p:tavLst>
                                        <p:tav tm="0">
                                          <p:val>
                                            <p:strVal val="#ppt_x"/>
                                          </p:val>
                                        </p:tav>
                                        <p:tav tm="100000">
                                          <p:val>
                                            <p:strVal val="#ppt_x"/>
                                          </p:val>
                                        </p:tav>
                                      </p:tavLst>
                                    </p:anim>
                                    <p:anim calcmode="lin" valueType="num">
                                      <p:cBhvr additive="base">
                                        <p:cTn id="8" dur="20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120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2000" fill="hold"/>
                                        <p:tgtEl>
                                          <p:spTgt spid="9"/>
                                        </p:tgtEl>
                                        <p:attrNameLst>
                                          <p:attrName>ppt_x</p:attrName>
                                        </p:attrNameLst>
                                      </p:cBhvr>
                                      <p:tavLst>
                                        <p:tav tm="0">
                                          <p:val>
                                            <p:strVal val="#ppt_x"/>
                                          </p:val>
                                        </p:tav>
                                        <p:tav tm="100000">
                                          <p:val>
                                            <p:strVal val="#ppt_x"/>
                                          </p:val>
                                        </p:tav>
                                      </p:tavLst>
                                    </p:anim>
                                    <p:anim calcmode="lin" valueType="num">
                                      <p:cBhvr additive="base">
                                        <p:cTn id="12" dur="2000" fill="hold"/>
                                        <p:tgtEl>
                                          <p:spTgt spid="9"/>
                                        </p:tgtEl>
                                        <p:attrNameLst>
                                          <p:attrName>ppt_y</p:attrName>
                                        </p:attrNameLst>
                                      </p:cBhvr>
                                      <p:tavLst>
                                        <p:tav tm="0">
                                          <p:val>
                                            <p:strVal val="1+#ppt_h/2"/>
                                          </p:val>
                                        </p:tav>
                                        <p:tav tm="100000">
                                          <p:val>
                                            <p:strVal val="#ppt_y"/>
                                          </p:val>
                                        </p:tav>
                                      </p:tavLst>
                                    </p:anim>
                                  </p:childTnLst>
                                </p:cTn>
                              </p:par>
                              <p:par>
                                <p:cTn id="13" presetID="2" presetClass="entr" presetSubtype="1" fill="hold" grpId="0" nodeType="withEffect">
                                  <p:stCondLst>
                                    <p:cond delay="150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ppt_x"/>
                                          </p:val>
                                        </p:tav>
                                        <p:tav tm="100000">
                                          <p:val>
                                            <p:strVal val="#ppt_x"/>
                                          </p:val>
                                        </p:tav>
                                      </p:tavLst>
                                    </p:anim>
                                    <p:anim calcmode="lin" valueType="num">
                                      <p:cBhvr additive="base">
                                        <p:cTn id="16" dur="1000" fill="hold"/>
                                        <p:tgtEl>
                                          <p:spTgt spid="11"/>
                                        </p:tgtEl>
                                        <p:attrNameLst>
                                          <p:attrName>ppt_y</p:attrName>
                                        </p:attrNameLst>
                                      </p:cBhvr>
                                      <p:tavLst>
                                        <p:tav tm="0">
                                          <p:val>
                                            <p:strVal val="0-#ppt_h/2"/>
                                          </p:val>
                                        </p:tav>
                                        <p:tav tm="100000">
                                          <p:val>
                                            <p:strVal val="#ppt_y"/>
                                          </p:val>
                                        </p:tav>
                                      </p:tavLst>
                                    </p:anim>
                                  </p:childTnLst>
                                </p:cTn>
                              </p:par>
                              <p:par>
                                <p:cTn id="17" presetID="2" presetClass="entr" presetSubtype="1" fill="hold" grpId="0" nodeType="withEffect">
                                  <p:stCondLst>
                                    <p:cond delay="90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2000" fill="hold"/>
                                        <p:tgtEl>
                                          <p:spTgt spid="14"/>
                                        </p:tgtEl>
                                        <p:attrNameLst>
                                          <p:attrName>ppt_x</p:attrName>
                                        </p:attrNameLst>
                                      </p:cBhvr>
                                      <p:tavLst>
                                        <p:tav tm="0">
                                          <p:val>
                                            <p:strVal val="#ppt_x"/>
                                          </p:val>
                                        </p:tav>
                                        <p:tav tm="100000">
                                          <p:val>
                                            <p:strVal val="#ppt_x"/>
                                          </p:val>
                                        </p:tav>
                                      </p:tavLst>
                                    </p:anim>
                                    <p:anim calcmode="lin" valueType="num">
                                      <p:cBhvr additive="base">
                                        <p:cTn id="20" dur="2000" fill="hold"/>
                                        <p:tgtEl>
                                          <p:spTgt spid="14"/>
                                        </p:tgtEl>
                                        <p:attrNameLst>
                                          <p:attrName>ppt_y</p:attrName>
                                        </p:attrNameLst>
                                      </p:cBhvr>
                                      <p:tavLst>
                                        <p:tav tm="0">
                                          <p:val>
                                            <p:strVal val="0-#ppt_h/2"/>
                                          </p:val>
                                        </p:tav>
                                        <p:tav tm="100000">
                                          <p:val>
                                            <p:strVal val="#ppt_y"/>
                                          </p:val>
                                        </p:tav>
                                      </p:tavLst>
                                    </p:anim>
                                  </p:childTnLst>
                                </p:cTn>
                              </p:par>
                              <p:par>
                                <p:cTn id="21" presetID="2" presetClass="entr" presetSubtype="4" fill="hold" grpId="0" nodeType="withEffect">
                                  <p:stCondLst>
                                    <p:cond delay="900"/>
                                  </p:stCondLst>
                                  <p:childTnLst>
                                    <p:set>
                                      <p:cBhvr>
                                        <p:cTn id="22" dur="1" fill="hold">
                                          <p:stCondLst>
                                            <p:cond delay="0"/>
                                          </p:stCondLst>
                                        </p:cTn>
                                        <p:tgtEl>
                                          <p:spTgt spid="12"/>
                                        </p:tgtEl>
                                        <p:attrNameLst>
                                          <p:attrName>style.visibility</p:attrName>
                                        </p:attrNameLst>
                                      </p:cBhvr>
                                      <p:to>
                                        <p:strVal val="visible"/>
                                      </p:to>
                                    </p:set>
                                    <p:anim calcmode="lin" valueType="num">
                                      <p:cBhvr additive="base">
                                        <p:cTn id="23" dur="2000" fill="hold"/>
                                        <p:tgtEl>
                                          <p:spTgt spid="12"/>
                                        </p:tgtEl>
                                        <p:attrNameLst>
                                          <p:attrName>ppt_x</p:attrName>
                                        </p:attrNameLst>
                                      </p:cBhvr>
                                      <p:tavLst>
                                        <p:tav tm="0">
                                          <p:val>
                                            <p:strVal val="#ppt_x"/>
                                          </p:val>
                                        </p:tav>
                                        <p:tav tm="100000">
                                          <p:val>
                                            <p:strVal val="#ppt_x"/>
                                          </p:val>
                                        </p:tav>
                                      </p:tavLst>
                                    </p:anim>
                                    <p:anim calcmode="lin" valueType="num">
                                      <p:cBhvr additive="base">
                                        <p:cTn id="24" dur="2000" fill="hold"/>
                                        <p:tgtEl>
                                          <p:spTgt spid="12"/>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150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1100" fill="hold"/>
                                        <p:tgtEl>
                                          <p:spTgt spid="13"/>
                                        </p:tgtEl>
                                        <p:attrNameLst>
                                          <p:attrName>ppt_x</p:attrName>
                                        </p:attrNameLst>
                                      </p:cBhvr>
                                      <p:tavLst>
                                        <p:tav tm="0">
                                          <p:val>
                                            <p:strVal val="#ppt_x"/>
                                          </p:val>
                                        </p:tav>
                                        <p:tav tm="100000">
                                          <p:val>
                                            <p:strVal val="#ppt_x"/>
                                          </p:val>
                                        </p:tav>
                                      </p:tavLst>
                                    </p:anim>
                                    <p:anim calcmode="lin" valueType="num">
                                      <p:cBhvr additive="base">
                                        <p:cTn id="28" dur="1100" fill="hold"/>
                                        <p:tgtEl>
                                          <p:spTgt spid="13"/>
                                        </p:tgtEl>
                                        <p:attrNameLst>
                                          <p:attrName>ppt_y</p:attrName>
                                        </p:attrNameLst>
                                      </p:cBhvr>
                                      <p:tavLst>
                                        <p:tav tm="0">
                                          <p:val>
                                            <p:strVal val="1+#ppt_h/2"/>
                                          </p:val>
                                        </p:tav>
                                        <p:tav tm="100000">
                                          <p:val>
                                            <p:strVal val="#ppt_y"/>
                                          </p:val>
                                        </p:tav>
                                      </p:tavLst>
                                    </p:anim>
                                  </p:childTnLst>
                                </p:cTn>
                              </p:par>
                              <p:par>
                                <p:cTn id="29" presetID="10" presetClass="entr" presetSubtype="0" fill="hold" grpId="0" nodeType="withEffect">
                                  <p:stCondLst>
                                    <p:cond delay="1500"/>
                                  </p:stCondLst>
                                  <p:childTnLst>
                                    <p:set>
                                      <p:cBhvr>
                                        <p:cTn id="30" dur="1" fill="hold">
                                          <p:stCondLst>
                                            <p:cond delay="0"/>
                                          </p:stCondLst>
                                        </p:cTn>
                                        <p:tgtEl>
                                          <p:spTgt spid="2"/>
                                        </p:tgtEl>
                                        <p:attrNameLst>
                                          <p:attrName>style.visibility</p:attrName>
                                        </p:attrNameLst>
                                      </p:cBhvr>
                                      <p:to>
                                        <p:strVal val="visible"/>
                                      </p:to>
                                    </p:set>
                                    <p:animEffect transition="in" filter="fade">
                                      <p:cBhvr>
                                        <p:cTn id="31" dur="1000"/>
                                        <p:tgtEl>
                                          <p:spTgt spid="2"/>
                                        </p:tgtEl>
                                      </p:cBhvr>
                                    </p:animEffect>
                                  </p:childTnLst>
                                </p:cTn>
                              </p:par>
                              <p:par>
                                <p:cTn id="32" presetID="10" presetClass="entr" presetSubtype="0" fill="hold" grpId="0" nodeType="withEffect">
                                  <p:stCondLst>
                                    <p:cond delay="2000"/>
                                  </p:stCondLst>
                                  <p:childTnLst>
                                    <p:set>
                                      <p:cBhvr>
                                        <p:cTn id="33" dur="1" fill="hold">
                                          <p:stCondLst>
                                            <p:cond delay="0"/>
                                          </p:stCondLst>
                                        </p:cTn>
                                        <p:tgtEl>
                                          <p:spTgt spid="7">
                                            <p:txEl>
                                              <p:pRg st="0" end="0"/>
                                            </p:txEl>
                                          </p:spTgt>
                                        </p:tgtEl>
                                        <p:attrNameLst>
                                          <p:attrName>style.visibility</p:attrName>
                                        </p:attrNameLst>
                                      </p:cBhvr>
                                      <p:to>
                                        <p:strVal val="visible"/>
                                      </p:to>
                                    </p:set>
                                    <p:animEffect transition="in" filter="fade">
                                      <p:cBhvr>
                                        <p:cTn id="34" dur="1000"/>
                                        <p:tgtEl>
                                          <p:spTgt spid="7">
                                            <p:txEl>
                                              <p:pRg st="0" end="0"/>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fade">
                                      <p:cBhvr>
                                        <p:cTn id="37" dur="7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3" grpId="0" animBg="1"/>
      <p:bldP spid="14" grpId="0" animBg="1"/>
      <p:bldP spid="2" grpId="0"/>
      <p:bldP spid="7" grpId="0" build="p">
        <p:tmplLst>
          <p:tmpl lvl="1">
            <p:tnLst>
              <p:par>
                <p:cTn presetID="10" presetClass="entr" presetSubtype="0" fill="hold" nodeType="withEffect">
                  <p:stCondLst>
                    <p:cond delay="2000"/>
                  </p:stCondLst>
                  <p:childTnLst>
                    <p:set>
                      <p:cBhvr>
                        <p:cTn dur="1" fill="hold">
                          <p:stCondLst>
                            <p:cond delay="0"/>
                          </p:stCondLst>
                        </p:cTn>
                        <p:tgtEl>
                          <p:spTgt spid="7"/>
                        </p:tgtEl>
                        <p:attrNameLst>
                          <p:attrName>style.visibility</p:attrName>
                        </p:attrNameLst>
                      </p:cBhvr>
                      <p:to>
                        <p:strVal val="visible"/>
                      </p:to>
                    </p:set>
                    <p:animEffect transition="in" filter="fade">
                      <p:cBhvr>
                        <p:cTn dur="1000"/>
                        <p:tgtEl>
                          <p:spTgt spid="7"/>
                        </p:tgtEl>
                      </p:cBhvr>
                    </p:animEffect>
                  </p:childTnLst>
                </p:cTn>
              </p:par>
            </p:tnLst>
          </p:tmpl>
        </p:tmplLst>
      </p:bldP>
    </p:bld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single photo with caption">
    <p:spTree>
      <p:nvGrpSpPr>
        <p:cNvPr id="1" name=""/>
        <p:cNvGrpSpPr/>
        <p:nvPr/>
      </p:nvGrpSpPr>
      <p:grpSpPr>
        <a:xfrm>
          <a:off x="0" y="0"/>
          <a:ext cx="0" cy="0"/>
          <a:chOff x="0" y="0"/>
          <a:chExt cx="0" cy="0"/>
        </a:xfrm>
      </p:grpSpPr>
      <p:pic>
        <p:nvPicPr>
          <p:cNvPr id="19" name="Picture 2" descr="C:\Documents and Settings\contractor\Desktop\Blue_Green_Gradient.png"/>
          <p:cNvPicPr>
            <a:picLocks noChangeAspect="1" noChangeArrowheads="1"/>
          </p:cNvPicPr>
          <p:nvPr/>
        </p:nvPicPr>
        <p:blipFill>
          <a:blip r:embed="rId2" cstate="print"/>
          <a:srcRect/>
          <a:stretch>
            <a:fillRect/>
          </a:stretch>
        </p:blipFill>
        <p:spPr bwMode="auto">
          <a:xfrm>
            <a:off x="-12700" y="0"/>
            <a:ext cx="9156700" cy="6858000"/>
          </a:xfrm>
          <a:prstGeom prst="rect">
            <a:avLst/>
          </a:prstGeom>
          <a:noFill/>
        </p:spPr>
      </p:pic>
      <p:sp>
        <p:nvSpPr>
          <p:cNvPr id="29" name="Rectangle 28"/>
          <p:cNvSpPr/>
          <p:nvPr/>
        </p:nvSpPr>
        <p:spPr>
          <a:xfrm>
            <a:off x="1891875" y="795528"/>
            <a:ext cx="5349240" cy="4005072"/>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23" name="Rectangle 22"/>
          <p:cNvSpPr/>
          <p:nvPr/>
        </p:nvSpPr>
        <p:spPr>
          <a:xfrm>
            <a:off x="1891874" y="4794352"/>
            <a:ext cx="5347552" cy="996372"/>
          </a:xfrm>
          <a:prstGeom prst="rect">
            <a:avLst/>
          </a:prstGeom>
          <a:solidFill>
            <a:schemeClr val="bg1"/>
          </a:solidFill>
          <a:ln>
            <a:noFill/>
          </a:ln>
          <a:effectLst>
            <a:outerShdw blurRad="1143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26" name="Picture Placeholder 25"/>
          <p:cNvSpPr>
            <a:spLocks noGrp="1"/>
          </p:cNvSpPr>
          <p:nvPr>
            <p:ph type="pic" sz="quarter" idx="10" hasCustomPrompt="1"/>
          </p:nvPr>
        </p:nvSpPr>
        <p:spPr>
          <a:xfrm>
            <a:off x="1900238" y="795528"/>
            <a:ext cx="5329238" cy="4005072"/>
          </a:xfrm>
          <a:solidFill>
            <a:schemeClr val="bg1">
              <a:alpha val="30000"/>
            </a:schemeClr>
          </a:solidFill>
          <a:ln>
            <a:solidFill>
              <a:schemeClr val="bg2"/>
            </a:solidFill>
          </a:ln>
        </p:spPr>
        <p:txBody>
          <a:bodyPr anchor="ctr" anchorCtr="0"/>
          <a:lstStyle>
            <a:lvl1pPr algn="ctr">
              <a:buFontTx/>
              <a:buNone/>
              <a:defRPr>
                <a:solidFill>
                  <a:schemeClr val="bg1"/>
                </a:solidFill>
                <a:latin typeface="+mj-lt"/>
              </a:defRPr>
            </a:lvl1pPr>
          </a:lstStyle>
          <a:p>
            <a:r>
              <a:rPr lang="en-US" dirty="0" smtClean="0"/>
              <a:t>Insert photo here</a:t>
            </a:r>
            <a:endParaRPr lang="en-US" dirty="0"/>
          </a:p>
        </p:txBody>
      </p:sp>
      <p:sp>
        <p:nvSpPr>
          <p:cNvPr id="11" name="Title 10"/>
          <p:cNvSpPr>
            <a:spLocks noGrp="1"/>
          </p:cNvSpPr>
          <p:nvPr>
            <p:ph type="title"/>
          </p:nvPr>
        </p:nvSpPr>
        <p:spPr>
          <a:xfrm>
            <a:off x="2065871" y="4873438"/>
            <a:ext cx="5074070" cy="838200"/>
          </a:xfrm>
        </p:spPr>
        <p:txBody>
          <a:bodyPr anchor="ctr"/>
          <a:lstStyle>
            <a:lvl1pPr>
              <a:defRPr sz="2600">
                <a:latin typeface="+mj-lt"/>
              </a:defRPr>
            </a:lvl1pPr>
          </a:lstStyle>
          <a:p>
            <a:r>
              <a:rPr lang="en-US" smtClean="0"/>
              <a:t>Click to edit Master title style</a:t>
            </a:r>
            <a:endParaRPr lang="en-US" dirty="0"/>
          </a:p>
        </p:txBody>
      </p:sp>
    </p:spTree>
  </p:cSld>
  <p:clrMapOvr>
    <a:masterClrMapping/>
  </p:clrMapOvr>
  <p:transition>
    <p:wipe dir="r"/>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1_Title Slide-animated bar_static">
    <p:spTree>
      <p:nvGrpSpPr>
        <p:cNvPr id="1" name=""/>
        <p:cNvGrpSpPr/>
        <p:nvPr/>
      </p:nvGrpSpPr>
      <p:grpSpPr>
        <a:xfrm>
          <a:off x="0" y="0"/>
          <a:ext cx="0" cy="0"/>
          <a:chOff x="0" y="0"/>
          <a:chExt cx="0" cy="0"/>
        </a:xfrm>
      </p:grpSpPr>
      <p:pic>
        <p:nvPicPr>
          <p:cNvPr id="58" name="Picture 57" descr="bottom bar.jpg"/>
          <p:cNvPicPr>
            <a:picLocks noChangeAspect="1"/>
          </p:cNvPicPr>
          <p:nvPr/>
        </p:nvPicPr>
        <p:blipFill>
          <a:blip r:embed="rId2" cstate="print"/>
          <a:stretch>
            <a:fillRect/>
          </a:stretch>
        </p:blipFill>
        <p:spPr>
          <a:xfrm>
            <a:off x="333375" y="6378339"/>
            <a:ext cx="8477250" cy="162912"/>
          </a:xfrm>
          <a:prstGeom prst="rect">
            <a:avLst/>
          </a:prstGeom>
        </p:spPr>
      </p:pic>
      <p:sp>
        <p:nvSpPr>
          <p:cNvPr id="47" name="Rectangle 46"/>
          <p:cNvSpPr/>
          <p:nvPr/>
        </p:nvSpPr>
        <p:spPr>
          <a:xfrm>
            <a:off x="3405352" y="5562600"/>
            <a:ext cx="599089" cy="114562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46" name="Rectangle 45"/>
          <p:cNvSpPr/>
          <p:nvPr/>
        </p:nvSpPr>
        <p:spPr>
          <a:xfrm>
            <a:off x="1460939" y="5638800"/>
            <a:ext cx="472965" cy="1145627"/>
          </a:xfrm>
          <a:prstGeom prst="rect">
            <a:avLst/>
          </a:prstGeom>
          <a:solidFill>
            <a:srgbClr val="6DB344">
              <a:alpha val="4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45" name="Rectangle 44"/>
          <p:cNvSpPr/>
          <p:nvPr/>
        </p:nvSpPr>
        <p:spPr>
          <a:xfrm>
            <a:off x="4771697" y="5562600"/>
            <a:ext cx="472965" cy="1145627"/>
          </a:xfrm>
          <a:prstGeom prst="rect">
            <a:avLst/>
          </a:prstGeom>
          <a:solidFill>
            <a:srgbClr val="0096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33" name="Rounded Rectangle 32"/>
          <p:cNvSpPr/>
          <p:nvPr/>
        </p:nvSpPr>
        <p:spPr>
          <a:xfrm rot="10800000" flipH="1">
            <a:off x="2856506" y="831272"/>
            <a:ext cx="656314" cy="4243070"/>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28" name="Rounded Rectangle 27"/>
          <p:cNvSpPr/>
          <p:nvPr/>
        </p:nvSpPr>
        <p:spPr>
          <a:xfrm rot="10800000" flipH="1">
            <a:off x="821966" y="4716780"/>
            <a:ext cx="656314" cy="1507490"/>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29" name="Rounded Rectangle 28"/>
          <p:cNvSpPr/>
          <p:nvPr/>
        </p:nvSpPr>
        <p:spPr>
          <a:xfrm rot="10800000" flipH="1">
            <a:off x="1332506" y="1981200"/>
            <a:ext cx="656314" cy="4243070"/>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49" name="Rectangle 3"/>
          <p:cNvSpPr>
            <a:spLocks noChangeArrowheads="1"/>
          </p:cNvSpPr>
          <p:nvPr/>
        </p:nvSpPr>
        <p:spPr bwMode="hidden">
          <a:xfrm>
            <a:off x="0" y="0"/>
            <a:ext cx="9144000" cy="177800"/>
          </a:xfrm>
          <a:prstGeom prst="rect">
            <a:avLst/>
          </a:prstGeom>
          <a:solidFill>
            <a:schemeClr val="bg2"/>
          </a:solidFill>
          <a:ln w="25400" algn="ctr">
            <a:noFill/>
            <a:miter lim="800000"/>
            <a:headEnd/>
            <a:tailEnd/>
          </a:ln>
          <a:effectLst/>
        </p:spPr>
        <p:txBody>
          <a:bodyPr wrap="none" anchor="ctr"/>
          <a:lstStyle/>
          <a:p>
            <a:endParaRPr lang="en-US">
              <a:latin typeface="+mj-lt"/>
            </a:endParaRPr>
          </a:p>
        </p:txBody>
      </p:sp>
      <p:sp>
        <p:nvSpPr>
          <p:cNvPr id="36" name="Rounded Rectangle 35"/>
          <p:cNvSpPr/>
          <p:nvPr/>
        </p:nvSpPr>
        <p:spPr>
          <a:xfrm rot="10800000" flipH="1">
            <a:off x="4920834" y="1025236"/>
            <a:ext cx="656314" cy="4243070"/>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37" name="Rounded Rectangle 36"/>
          <p:cNvSpPr/>
          <p:nvPr/>
        </p:nvSpPr>
        <p:spPr>
          <a:xfrm rot="10800000" flipH="1">
            <a:off x="5391889" y="1731818"/>
            <a:ext cx="656314" cy="4243070"/>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41" name="Rounded Rectangle 40"/>
          <p:cNvSpPr/>
          <p:nvPr/>
        </p:nvSpPr>
        <p:spPr>
          <a:xfrm rot="10800000" flipH="1">
            <a:off x="8162249" y="1731818"/>
            <a:ext cx="656314" cy="4243070"/>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42" name="Rounded Rectangle 41"/>
          <p:cNvSpPr/>
          <p:nvPr/>
        </p:nvSpPr>
        <p:spPr>
          <a:xfrm rot="10800000" flipH="1">
            <a:off x="3770906" y="1981200"/>
            <a:ext cx="656314" cy="4243070"/>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85" name="Rectangle 84"/>
          <p:cNvSpPr/>
          <p:nvPr/>
        </p:nvSpPr>
        <p:spPr>
          <a:xfrm>
            <a:off x="14992" y="0"/>
            <a:ext cx="9129008" cy="63783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53" name="Rectangle 4"/>
          <p:cNvSpPr>
            <a:spLocks noChangeArrowheads="1"/>
          </p:cNvSpPr>
          <p:nvPr/>
        </p:nvSpPr>
        <p:spPr bwMode="ltGray">
          <a:xfrm>
            <a:off x="251373" y="6586246"/>
            <a:ext cx="1954803" cy="175257"/>
          </a:xfrm>
          <a:prstGeom prst="rect">
            <a:avLst/>
          </a:prstGeom>
          <a:noFill/>
          <a:ln w="9525">
            <a:noFill/>
            <a:miter lim="800000"/>
            <a:headEnd/>
            <a:tailEnd/>
          </a:ln>
          <a:effectLst/>
        </p:spPr>
        <p:txBody>
          <a:bodyPr wrap="none" lIns="82124" tIns="41061" rIns="82124" bIns="41061" anchor="b" anchorCtr="1">
            <a:spAutoFit/>
          </a:bodyPr>
          <a:lstStyle/>
          <a:p>
            <a:pPr algn="l" defTabSz="814388">
              <a:lnSpc>
                <a:spcPct val="100000"/>
              </a:lnSpc>
            </a:pPr>
            <a:r>
              <a:rPr lang="en-US" sz="600" dirty="0" smtClean="0">
                <a:solidFill>
                  <a:srgbClr val="C0C0C0"/>
                </a:solidFill>
                <a:latin typeface="+mj-lt"/>
              </a:rPr>
              <a:t>© 2010 Cisco and/or its affiliates. All rights reserved.</a:t>
            </a:r>
            <a:endParaRPr lang="en-US" sz="600" dirty="0">
              <a:solidFill>
                <a:srgbClr val="C0C0C0"/>
              </a:solidFill>
              <a:latin typeface="+mj-lt"/>
            </a:endParaRPr>
          </a:p>
        </p:txBody>
      </p:sp>
      <p:sp>
        <p:nvSpPr>
          <p:cNvPr id="54" name="Rectangle 5"/>
          <p:cNvSpPr>
            <a:spLocks noChangeArrowheads="1"/>
          </p:cNvSpPr>
          <p:nvPr/>
        </p:nvSpPr>
        <p:spPr bwMode="ltGray">
          <a:xfrm>
            <a:off x="7763787" y="6584512"/>
            <a:ext cx="811863" cy="175257"/>
          </a:xfrm>
          <a:prstGeom prst="rect">
            <a:avLst/>
          </a:prstGeom>
          <a:noFill/>
          <a:ln w="9525">
            <a:noFill/>
            <a:miter lim="800000"/>
            <a:headEnd/>
            <a:tailEnd/>
          </a:ln>
          <a:effectLst/>
        </p:spPr>
        <p:txBody>
          <a:bodyPr wrap="none" lIns="82124" tIns="41061" rIns="82124" bIns="41061" anchor="b">
            <a:spAutoFit/>
          </a:bodyPr>
          <a:lstStyle/>
          <a:p>
            <a:pPr algn="r" defTabSz="814388">
              <a:lnSpc>
                <a:spcPct val="100000"/>
              </a:lnSpc>
            </a:pPr>
            <a:r>
              <a:rPr lang="en-US" sz="600" dirty="0">
                <a:solidFill>
                  <a:srgbClr val="C0C0C0"/>
                </a:solidFill>
                <a:latin typeface="+mj-lt"/>
              </a:rPr>
              <a:t>Cisco Confidential</a:t>
            </a:r>
          </a:p>
        </p:txBody>
      </p:sp>
      <p:sp>
        <p:nvSpPr>
          <p:cNvPr id="55" name="Rectangle 7"/>
          <p:cNvSpPr>
            <a:spLocks noChangeArrowheads="1"/>
          </p:cNvSpPr>
          <p:nvPr/>
        </p:nvSpPr>
        <p:spPr bwMode="ltGray">
          <a:xfrm>
            <a:off x="8649525" y="6580408"/>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lnSpc>
                <a:spcPct val="100000"/>
              </a:lnSpc>
            </a:pPr>
            <a:fld id="{DFCF27A5-1A5B-48D3-A060-2758FFBB1ADD}" type="slidenum">
              <a:rPr lang="en-US" sz="600">
                <a:solidFill>
                  <a:srgbClr val="C0C0C0"/>
                </a:solidFill>
                <a:latin typeface="+mj-lt"/>
              </a:rPr>
              <a:pPr algn="r" defTabSz="814388">
                <a:lnSpc>
                  <a:spcPct val="100000"/>
                </a:lnSpc>
              </a:pPr>
              <a:t>‹#›</a:t>
            </a:fld>
            <a:endParaRPr lang="en-US" sz="600" dirty="0">
              <a:solidFill>
                <a:srgbClr val="C0C0C0"/>
              </a:solidFill>
              <a:latin typeface="+mj-lt"/>
            </a:endParaRPr>
          </a:p>
        </p:txBody>
      </p:sp>
      <p:sp>
        <p:nvSpPr>
          <p:cNvPr id="102" name="Rectangle 4"/>
          <p:cNvSpPr>
            <a:spLocks noChangeArrowheads="1"/>
          </p:cNvSpPr>
          <p:nvPr/>
        </p:nvSpPr>
        <p:spPr bwMode="ltGray">
          <a:xfrm>
            <a:off x="251373" y="6586246"/>
            <a:ext cx="1954803" cy="175257"/>
          </a:xfrm>
          <a:prstGeom prst="rect">
            <a:avLst/>
          </a:prstGeom>
          <a:noFill/>
          <a:ln w="9525">
            <a:noFill/>
            <a:miter lim="800000"/>
            <a:headEnd/>
            <a:tailEnd/>
          </a:ln>
          <a:effectLst/>
        </p:spPr>
        <p:txBody>
          <a:bodyPr wrap="none" lIns="82124" tIns="41061" rIns="82124" bIns="41061" anchor="b" anchorCtr="1">
            <a:spAutoFit/>
          </a:bodyPr>
          <a:lstStyle/>
          <a:p>
            <a:pPr algn="l" defTabSz="814388">
              <a:lnSpc>
                <a:spcPct val="100000"/>
              </a:lnSpc>
            </a:pPr>
            <a:r>
              <a:rPr lang="en-US" sz="600" dirty="0" smtClean="0">
                <a:solidFill>
                  <a:srgbClr val="C0C0C0"/>
                </a:solidFill>
                <a:latin typeface="+mj-lt"/>
              </a:rPr>
              <a:t>© 2010 Cisco and/or its affiliates. All rights reserved.</a:t>
            </a:r>
            <a:endParaRPr lang="en-US" sz="600" dirty="0">
              <a:solidFill>
                <a:srgbClr val="C0C0C0"/>
              </a:solidFill>
              <a:latin typeface="+mj-lt"/>
            </a:endParaRPr>
          </a:p>
        </p:txBody>
      </p:sp>
      <p:sp>
        <p:nvSpPr>
          <p:cNvPr id="103" name="Rectangle 5"/>
          <p:cNvSpPr>
            <a:spLocks noChangeArrowheads="1"/>
          </p:cNvSpPr>
          <p:nvPr/>
        </p:nvSpPr>
        <p:spPr bwMode="ltGray">
          <a:xfrm>
            <a:off x="7763787" y="6584512"/>
            <a:ext cx="811863" cy="175257"/>
          </a:xfrm>
          <a:prstGeom prst="rect">
            <a:avLst/>
          </a:prstGeom>
          <a:noFill/>
          <a:ln w="9525">
            <a:noFill/>
            <a:miter lim="800000"/>
            <a:headEnd/>
            <a:tailEnd/>
          </a:ln>
          <a:effectLst/>
        </p:spPr>
        <p:txBody>
          <a:bodyPr wrap="none" lIns="82124" tIns="41061" rIns="82124" bIns="41061" anchor="b">
            <a:spAutoFit/>
          </a:bodyPr>
          <a:lstStyle/>
          <a:p>
            <a:pPr algn="r" defTabSz="814388">
              <a:lnSpc>
                <a:spcPct val="100000"/>
              </a:lnSpc>
            </a:pPr>
            <a:r>
              <a:rPr lang="en-US" sz="600" dirty="0">
                <a:solidFill>
                  <a:srgbClr val="C0C0C0"/>
                </a:solidFill>
                <a:latin typeface="+mj-lt"/>
              </a:rPr>
              <a:t>Cisco Confidential</a:t>
            </a:r>
          </a:p>
        </p:txBody>
      </p:sp>
      <p:sp>
        <p:nvSpPr>
          <p:cNvPr id="104" name="Rectangle 7"/>
          <p:cNvSpPr>
            <a:spLocks noChangeArrowheads="1"/>
          </p:cNvSpPr>
          <p:nvPr/>
        </p:nvSpPr>
        <p:spPr bwMode="ltGray">
          <a:xfrm>
            <a:off x="8649525" y="6580408"/>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lnSpc>
                <a:spcPct val="100000"/>
              </a:lnSpc>
            </a:pPr>
            <a:fld id="{DFCF27A5-1A5B-48D3-A060-2758FFBB1ADD}" type="slidenum">
              <a:rPr lang="en-US" sz="600">
                <a:solidFill>
                  <a:srgbClr val="C0C0C0"/>
                </a:solidFill>
                <a:latin typeface="+mj-lt"/>
              </a:rPr>
              <a:pPr algn="r" defTabSz="814388">
                <a:lnSpc>
                  <a:spcPct val="100000"/>
                </a:lnSpc>
              </a:pPr>
              <a:t>‹#›</a:t>
            </a:fld>
            <a:endParaRPr lang="en-US" sz="600" dirty="0">
              <a:solidFill>
                <a:srgbClr val="C0C0C0"/>
              </a:solidFill>
              <a:latin typeface="+mj-lt"/>
            </a:endParaRPr>
          </a:p>
        </p:txBody>
      </p:sp>
      <p:sp>
        <p:nvSpPr>
          <p:cNvPr id="48" name="Subtitle 2"/>
          <p:cNvSpPr>
            <a:spLocks noGrp="1"/>
          </p:cNvSpPr>
          <p:nvPr>
            <p:ph type="subTitle" idx="1" hasCustomPrompt="1"/>
          </p:nvPr>
        </p:nvSpPr>
        <p:spPr>
          <a:xfrm>
            <a:off x="236383" y="4464066"/>
            <a:ext cx="8112126" cy="384175"/>
          </a:xfrm>
        </p:spPr>
        <p:txBody>
          <a:bodyPr>
            <a:normAutofit/>
          </a:bodyPr>
          <a:lstStyle>
            <a:lvl1pPr marL="0" indent="0" algn="l">
              <a:buNone/>
              <a:defRPr lang="en-US" sz="2000" kern="1200" dirty="0">
                <a:solidFill>
                  <a:srgbClr val="6DB344"/>
                </a:solidFill>
                <a:latin typeface="+mj-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L="0" lvl="0" indent="0" algn="l" defTabSz="914400" rtl="0" eaLnBrk="1" latinLnBrk="0" hangingPunct="1">
              <a:lnSpc>
                <a:spcPct val="95000"/>
              </a:lnSpc>
              <a:spcBef>
                <a:spcPts val="1440"/>
              </a:spcBef>
              <a:buClr>
                <a:srgbClr val="92D050"/>
              </a:buClr>
              <a:buSzPct val="90000"/>
              <a:buFont typeface="Arial" pitchFamily="34" charset="0"/>
              <a:buNone/>
              <a:tabLst/>
            </a:pPr>
            <a:r>
              <a:rPr lang="en-US" dirty="0" smtClean="0"/>
              <a:t>Presenter Name and Title Go Here</a:t>
            </a:r>
            <a:endParaRPr lang="en-US" dirty="0"/>
          </a:p>
        </p:txBody>
      </p:sp>
      <p:sp>
        <p:nvSpPr>
          <p:cNvPr id="50" name="Title 1"/>
          <p:cNvSpPr>
            <a:spLocks noGrp="1"/>
          </p:cNvSpPr>
          <p:nvPr>
            <p:ph type="ctrTitle" hasCustomPrompt="1"/>
          </p:nvPr>
        </p:nvSpPr>
        <p:spPr>
          <a:xfrm>
            <a:off x="221393" y="1248229"/>
            <a:ext cx="8112125" cy="2907239"/>
          </a:xfrm>
        </p:spPr>
        <p:txBody>
          <a:bodyPr/>
          <a:lstStyle>
            <a:lvl1pPr algn="l" defTabSz="914400" rtl="0" eaLnBrk="1" latinLnBrk="0" hangingPunct="1">
              <a:lnSpc>
                <a:spcPct val="90000"/>
              </a:lnSpc>
              <a:spcBef>
                <a:spcPct val="0"/>
              </a:spcBef>
              <a:buNone/>
              <a:defRPr lang="en-US" sz="6000" b="0" kern="1200" spc="-200" baseline="0" dirty="0">
                <a:gradFill flip="none" rotWithShape="1">
                  <a:gsLst>
                    <a:gs pos="0">
                      <a:srgbClr val="55E6ED"/>
                    </a:gs>
                    <a:gs pos="80000">
                      <a:srgbClr val="009249"/>
                    </a:gs>
                  </a:gsLst>
                  <a:lin ang="12000000" scaled="0"/>
                  <a:tileRect/>
                </a:gradFill>
                <a:latin typeface="+mj-lt"/>
                <a:ea typeface="+mj-ea"/>
                <a:cs typeface="+mj-cs"/>
              </a:defRPr>
            </a:lvl1pPr>
          </a:lstStyle>
          <a:p>
            <a:r>
              <a:rPr lang="en-US" dirty="0" smtClean="0"/>
              <a:t>Presentation Title Goes Here</a:t>
            </a:r>
            <a:endParaRPr lang="en-US" dirty="0"/>
          </a:p>
        </p:txBody>
      </p:sp>
      <p:sp>
        <p:nvSpPr>
          <p:cNvPr id="110" name="Rectangle 4"/>
          <p:cNvSpPr>
            <a:spLocks noChangeArrowheads="1"/>
          </p:cNvSpPr>
          <p:nvPr/>
        </p:nvSpPr>
        <p:spPr bwMode="ltGray">
          <a:xfrm>
            <a:off x="251373" y="6586246"/>
            <a:ext cx="1954803" cy="175257"/>
          </a:xfrm>
          <a:prstGeom prst="rect">
            <a:avLst/>
          </a:prstGeom>
          <a:noFill/>
          <a:ln w="9525">
            <a:noFill/>
            <a:miter lim="800000"/>
            <a:headEnd/>
            <a:tailEnd/>
          </a:ln>
          <a:effectLst/>
        </p:spPr>
        <p:txBody>
          <a:bodyPr wrap="none" lIns="82124" tIns="41061" rIns="82124" bIns="41061" anchor="b" anchorCtr="1">
            <a:spAutoFit/>
          </a:bodyPr>
          <a:lstStyle/>
          <a:p>
            <a:pPr algn="l" defTabSz="814388">
              <a:lnSpc>
                <a:spcPct val="100000"/>
              </a:lnSpc>
            </a:pPr>
            <a:r>
              <a:rPr lang="en-US" sz="600" dirty="0" smtClean="0">
                <a:solidFill>
                  <a:srgbClr val="C0C0C0"/>
                </a:solidFill>
                <a:latin typeface="+mj-lt"/>
              </a:rPr>
              <a:t>© 2010 Cisco and/or its affiliates. All rights reserved.</a:t>
            </a:r>
            <a:endParaRPr lang="en-US" sz="600" dirty="0">
              <a:solidFill>
                <a:srgbClr val="C0C0C0"/>
              </a:solidFill>
              <a:latin typeface="+mj-lt"/>
            </a:endParaRPr>
          </a:p>
        </p:txBody>
      </p:sp>
      <p:sp>
        <p:nvSpPr>
          <p:cNvPr id="111" name="Rectangle 5"/>
          <p:cNvSpPr>
            <a:spLocks noChangeArrowheads="1"/>
          </p:cNvSpPr>
          <p:nvPr/>
        </p:nvSpPr>
        <p:spPr bwMode="ltGray">
          <a:xfrm>
            <a:off x="7763787" y="6584512"/>
            <a:ext cx="811863" cy="175257"/>
          </a:xfrm>
          <a:prstGeom prst="rect">
            <a:avLst/>
          </a:prstGeom>
          <a:noFill/>
          <a:ln w="9525">
            <a:noFill/>
            <a:miter lim="800000"/>
            <a:headEnd/>
            <a:tailEnd/>
          </a:ln>
          <a:effectLst/>
        </p:spPr>
        <p:txBody>
          <a:bodyPr wrap="none" lIns="82124" tIns="41061" rIns="82124" bIns="41061" anchor="b">
            <a:spAutoFit/>
          </a:bodyPr>
          <a:lstStyle/>
          <a:p>
            <a:pPr algn="r" defTabSz="814388">
              <a:lnSpc>
                <a:spcPct val="100000"/>
              </a:lnSpc>
            </a:pPr>
            <a:r>
              <a:rPr lang="en-US" sz="600" dirty="0">
                <a:solidFill>
                  <a:srgbClr val="C0C0C0"/>
                </a:solidFill>
                <a:latin typeface="+mj-lt"/>
              </a:rPr>
              <a:t>Cisco Confidential</a:t>
            </a:r>
          </a:p>
        </p:txBody>
      </p:sp>
      <p:sp>
        <p:nvSpPr>
          <p:cNvPr id="112" name="Rectangle 7"/>
          <p:cNvSpPr>
            <a:spLocks noChangeArrowheads="1"/>
          </p:cNvSpPr>
          <p:nvPr/>
        </p:nvSpPr>
        <p:spPr bwMode="ltGray">
          <a:xfrm>
            <a:off x="8649525" y="6580408"/>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lnSpc>
                <a:spcPct val="100000"/>
              </a:lnSpc>
            </a:pPr>
            <a:fld id="{DFCF27A5-1A5B-48D3-A060-2758FFBB1ADD}" type="slidenum">
              <a:rPr lang="en-US" sz="600">
                <a:solidFill>
                  <a:srgbClr val="C0C0C0"/>
                </a:solidFill>
                <a:latin typeface="+mj-lt"/>
              </a:rPr>
              <a:pPr algn="r" defTabSz="814388">
                <a:lnSpc>
                  <a:spcPct val="100000"/>
                </a:lnSpc>
              </a:pPr>
              <a:t>‹#›</a:t>
            </a:fld>
            <a:endParaRPr lang="en-US" sz="600" dirty="0">
              <a:solidFill>
                <a:srgbClr val="C0C0C0"/>
              </a:solidFill>
              <a:latin typeface="+mj-lt"/>
            </a:endParaRPr>
          </a:p>
        </p:txBody>
      </p:sp>
      <p:grpSp>
        <p:nvGrpSpPr>
          <p:cNvPr id="2" name="Group 67"/>
          <p:cNvGrpSpPr/>
          <p:nvPr/>
        </p:nvGrpSpPr>
        <p:grpSpPr>
          <a:xfrm>
            <a:off x="341314" y="311151"/>
            <a:ext cx="829170" cy="438358"/>
            <a:chOff x="609600" y="528537"/>
            <a:chExt cx="1444734" cy="763789"/>
          </a:xfrm>
          <a:gradFill flip="none" rotWithShape="1">
            <a:gsLst>
              <a:gs pos="11000">
                <a:schemeClr val="accent2"/>
              </a:gs>
              <a:gs pos="100000">
                <a:schemeClr val="accent5"/>
              </a:gs>
            </a:gsLst>
            <a:lin ang="2700000" scaled="1"/>
            <a:tileRect/>
          </a:gradFill>
        </p:grpSpPr>
        <p:sp>
          <p:nvSpPr>
            <p:cNvPr id="69" name="Rectangle 68"/>
            <p:cNvSpPr>
              <a:spLocks noChangeArrowheads="1"/>
            </p:cNvSpPr>
            <p:nvPr/>
          </p:nvSpPr>
          <p:spPr bwMode="black">
            <a:xfrm>
              <a:off x="1016578" y="1035681"/>
              <a:ext cx="65914" cy="249730"/>
            </a:xfrm>
            <a:prstGeom prst="rect">
              <a:avLst/>
            </a:prstGeom>
            <a:grpFill/>
            <a:ln w="9525">
              <a:noFill/>
              <a:miter lim="800000"/>
              <a:headEnd/>
              <a:tailEnd/>
            </a:ln>
          </p:spPr>
          <p:txBody>
            <a:bodyPr/>
            <a:lstStyle/>
            <a:p>
              <a:endParaRPr lang="en-US">
                <a:latin typeface="+mj-lt"/>
              </a:endParaRPr>
            </a:p>
          </p:txBody>
        </p:sp>
        <p:sp>
          <p:nvSpPr>
            <p:cNvPr id="70" name="Freeform 69"/>
            <p:cNvSpPr>
              <a:spLocks/>
            </p:cNvSpPr>
            <p:nvPr/>
          </p:nvSpPr>
          <p:spPr bwMode="black">
            <a:xfrm>
              <a:off x="1400563" y="1028765"/>
              <a:ext cx="190843" cy="263561"/>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grpFill/>
            <a:ln w="9525">
              <a:noFill/>
              <a:round/>
              <a:headEnd/>
              <a:tailEnd/>
            </a:ln>
          </p:spPr>
          <p:txBody>
            <a:bodyPr/>
            <a:lstStyle/>
            <a:p>
              <a:endParaRPr lang="en-US">
                <a:latin typeface="+mj-lt"/>
              </a:endParaRPr>
            </a:p>
          </p:txBody>
        </p:sp>
        <p:sp>
          <p:nvSpPr>
            <p:cNvPr id="71" name="Freeform 70"/>
            <p:cNvSpPr>
              <a:spLocks/>
            </p:cNvSpPr>
            <p:nvPr/>
          </p:nvSpPr>
          <p:spPr bwMode="black">
            <a:xfrm>
              <a:off x="740661" y="1028765"/>
              <a:ext cx="190843" cy="263561"/>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grpFill/>
            <a:ln w="9525">
              <a:noFill/>
              <a:round/>
              <a:headEnd/>
              <a:tailEnd/>
            </a:ln>
          </p:spPr>
          <p:txBody>
            <a:bodyPr/>
            <a:lstStyle/>
            <a:p>
              <a:endParaRPr lang="en-US">
                <a:latin typeface="+mj-lt"/>
              </a:endParaRPr>
            </a:p>
          </p:txBody>
        </p:sp>
        <p:sp>
          <p:nvSpPr>
            <p:cNvPr id="72" name="Freeform 71"/>
            <p:cNvSpPr>
              <a:spLocks noEditPoints="1"/>
            </p:cNvSpPr>
            <p:nvPr/>
          </p:nvSpPr>
          <p:spPr bwMode="black">
            <a:xfrm>
              <a:off x="1660385" y="1028765"/>
              <a:ext cx="262122" cy="263561"/>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grpFill/>
            <a:ln w="9525">
              <a:noFill/>
              <a:round/>
              <a:headEnd/>
              <a:tailEnd/>
            </a:ln>
          </p:spPr>
          <p:txBody>
            <a:bodyPr/>
            <a:lstStyle/>
            <a:p>
              <a:endParaRPr lang="en-US">
                <a:latin typeface="+mj-lt"/>
              </a:endParaRPr>
            </a:p>
          </p:txBody>
        </p:sp>
        <p:sp>
          <p:nvSpPr>
            <p:cNvPr id="73" name="Freeform 72"/>
            <p:cNvSpPr>
              <a:spLocks/>
            </p:cNvSpPr>
            <p:nvPr/>
          </p:nvSpPr>
          <p:spPr bwMode="black">
            <a:xfrm>
              <a:off x="1167566" y="1028765"/>
              <a:ext cx="170916" cy="263561"/>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grpFill/>
            <a:ln w="9525">
              <a:noFill/>
              <a:round/>
              <a:headEnd/>
              <a:tailEnd/>
            </a:ln>
          </p:spPr>
          <p:txBody>
            <a:bodyPr/>
            <a:lstStyle/>
            <a:p>
              <a:endParaRPr lang="en-US">
                <a:latin typeface="+mj-lt"/>
              </a:endParaRPr>
            </a:p>
          </p:txBody>
        </p:sp>
        <p:sp>
          <p:nvSpPr>
            <p:cNvPr id="74" name="Freeform 73"/>
            <p:cNvSpPr>
              <a:spLocks/>
            </p:cNvSpPr>
            <p:nvPr/>
          </p:nvSpPr>
          <p:spPr bwMode="black">
            <a:xfrm>
              <a:off x="609600" y="732931"/>
              <a:ext cx="62081" cy="128323"/>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grpFill/>
            <a:ln w="9525">
              <a:noFill/>
              <a:round/>
              <a:headEnd/>
              <a:tailEnd/>
            </a:ln>
          </p:spPr>
          <p:txBody>
            <a:bodyPr/>
            <a:lstStyle/>
            <a:p>
              <a:endParaRPr lang="en-US">
                <a:latin typeface="+mj-lt"/>
              </a:endParaRPr>
            </a:p>
          </p:txBody>
        </p:sp>
        <p:sp>
          <p:nvSpPr>
            <p:cNvPr id="75" name="Freeform 74"/>
            <p:cNvSpPr>
              <a:spLocks/>
            </p:cNvSpPr>
            <p:nvPr/>
          </p:nvSpPr>
          <p:spPr bwMode="black">
            <a:xfrm>
              <a:off x="783581" y="646870"/>
              <a:ext cx="62081" cy="214384"/>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grpFill/>
            <a:ln w="9525">
              <a:noFill/>
              <a:round/>
              <a:headEnd/>
              <a:tailEnd/>
            </a:ln>
          </p:spPr>
          <p:txBody>
            <a:bodyPr/>
            <a:lstStyle/>
            <a:p>
              <a:endParaRPr lang="en-US">
                <a:latin typeface="+mj-lt"/>
              </a:endParaRPr>
            </a:p>
          </p:txBody>
        </p:sp>
        <p:sp>
          <p:nvSpPr>
            <p:cNvPr id="76" name="Freeform 75"/>
            <p:cNvSpPr>
              <a:spLocks/>
            </p:cNvSpPr>
            <p:nvPr/>
          </p:nvSpPr>
          <p:spPr bwMode="black">
            <a:xfrm>
              <a:off x="954497" y="528537"/>
              <a:ext cx="62081" cy="394958"/>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grpFill/>
            <a:ln w="9525">
              <a:noFill/>
              <a:round/>
              <a:headEnd/>
              <a:tailEnd/>
            </a:ln>
          </p:spPr>
          <p:txBody>
            <a:bodyPr/>
            <a:lstStyle/>
            <a:p>
              <a:endParaRPr lang="en-US">
                <a:latin typeface="+mj-lt"/>
              </a:endParaRPr>
            </a:p>
          </p:txBody>
        </p:sp>
        <p:sp>
          <p:nvSpPr>
            <p:cNvPr id="77" name="Freeform 76"/>
            <p:cNvSpPr>
              <a:spLocks/>
            </p:cNvSpPr>
            <p:nvPr/>
          </p:nvSpPr>
          <p:spPr bwMode="black">
            <a:xfrm>
              <a:off x="1128478" y="646870"/>
              <a:ext cx="62081" cy="214384"/>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grpFill/>
            <a:ln w="9525">
              <a:noFill/>
              <a:round/>
              <a:headEnd/>
              <a:tailEnd/>
            </a:ln>
          </p:spPr>
          <p:txBody>
            <a:bodyPr/>
            <a:lstStyle/>
            <a:p>
              <a:endParaRPr lang="en-US">
                <a:latin typeface="+mj-lt"/>
              </a:endParaRPr>
            </a:p>
          </p:txBody>
        </p:sp>
        <p:sp>
          <p:nvSpPr>
            <p:cNvPr id="78" name="Freeform 77"/>
            <p:cNvSpPr>
              <a:spLocks/>
            </p:cNvSpPr>
            <p:nvPr/>
          </p:nvSpPr>
          <p:spPr bwMode="black">
            <a:xfrm>
              <a:off x="1298627" y="732931"/>
              <a:ext cx="65914" cy="128323"/>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grpFill/>
            <a:ln w="9525">
              <a:noFill/>
              <a:round/>
              <a:headEnd/>
              <a:tailEnd/>
            </a:ln>
          </p:spPr>
          <p:txBody>
            <a:bodyPr/>
            <a:lstStyle/>
            <a:p>
              <a:endParaRPr lang="en-US">
                <a:latin typeface="+mj-lt"/>
              </a:endParaRPr>
            </a:p>
          </p:txBody>
        </p:sp>
        <p:sp>
          <p:nvSpPr>
            <p:cNvPr id="79" name="Freeform 78"/>
            <p:cNvSpPr>
              <a:spLocks/>
            </p:cNvSpPr>
            <p:nvPr/>
          </p:nvSpPr>
          <p:spPr bwMode="black">
            <a:xfrm>
              <a:off x="1472608" y="646870"/>
              <a:ext cx="62848" cy="214384"/>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grpFill/>
            <a:ln w="9525">
              <a:noFill/>
              <a:round/>
              <a:headEnd/>
              <a:tailEnd/>
            </a:ln>
          </p:spPr>
          <p:txBody>
            <a:bodyPr/>
            <a:lstStyle/>
            <a:p>
              <a:endParaRPr lang="en-US">
                <a:latin typeface="+mj-lt"/>
              </a:endParaRPr>
            </a:p>
          </p:txBody>
        </p:sp>
        <p:sp>
          <p:nvSpPr>
            <p:cNvPr id="80" name="Freeform 79"/>
            <p:cNvSpPr>
              <a:spLocks/>
            </p:cNvSpPr>
            <p:nvPr/>
          </p:nvSpPr>
          <p:spPr bwMode="black">
            <a:xfrm>
              <a:off x="1646590" y="528537"/>
              <a:ext cx="62848" cy="394958"/>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grpFill/>
            <a:ln w="9525">
              <a:noFill/>
              <a:round/>
              <a:headEnd/>
              <a:tailEnd/>
            </a:ln>
          </p:spPr>
          <p:txBody>
            <a:bodyPr/>
            <a:lstStyle/>
            <a:p>
              <a:endParaRPr lang="en-US">
                <a:latin typeface="+mj-lt"/>
              </a:endParaRPr>
            </a:p>
          </p:txBody>
        </p:sp>
        <p:sp>
          <p:nvSpPr>
            <p:cNvPr id="81" name="Freeform 80"/>
            <p:cNvSpPr>
              <a:spLocks/>
            </p:cNvSpPr>
            <p:nvPr/>
          </p:nvSpPr>
          <p:spPr bwMode="black">
            <a:xfrm>
              <a:off x="1817505" y="646870"/>
              <a:ext cx="62848" cy="214384"/>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grpFill/>
            <a:ln w="9525">
              <a:noFill/>
              <a:round/>
              <a:headEnd/>
              <a:tailEnd/>
            </a:ln>
          </p:spPr>
          <p:txBody>
            <a:bodyPr/>
            <a:lstStyle/>
            <a:p>
              <a:endParaRPr lang="en-US">
                <a:latin typeface="+mj-lt"/>
              </a:endParaRPr>
            </a:p>
          </p:txBody>
        </p:sp>
        <p:sp>
          <p:nvSpPr>
            <p:cNvPr id="82" name="Freeform 81"/>
            <p:cNvSpPr>
              <a:spLocks/>
            </p:cNvSpPr>
            <p:nvPr/>
          </p:nvSpPr>
          <p:spPr bwMode="black">
            <a:xfrm>
              <a:off x="1991486" y="732931"/>
              <a:ext cx="62848" cy="128323"/>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grpFill/>
            <a:ln w="9525">
              <a:noFill/>
              <a:round/>
              <a:headEnd/>
              <a:tailEnd/>
            </a:ln>
          </p:spPr>
          <p:txBody>
            <a:bodyPr/>
            <a:lstStyle/>
            <a:p>
              <a:endParaRPr lang="en-US">
                <a:latin typeface="+mj-lt"/>
              </a:endParaRPr>
            </a:p>
          </p:txBody>
        </p:sp>
      </p:grpSp>
      <p:sp>
        <p:nvSpPr>
          <p:cNvPr id="57" name="Rectangle 56"/>
          <p:cNvSpPr/>
          <p:nvPr/>
        </p:nvSpPr>
        <p:spPr>
          <a:xfrm>
            <a:off x="1" y="6541294"/>
            <a:ext cx="9129008" cy="3167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59" name="Rectangle 5"/>
          <p:cNvSpPr>
            <a:spLocks noChangeArrowheads="1"/>
          </p:cNvSpPr>
          <p:nvPr/>
        </p:nvSpPr>
        <p:spPr bwMode="ltGray">
          <a:xfrm>
            <a:off x="7763787" y="6584512"/>
            <a:ext cx="811863" cy="175257"/>
          </a:xfrm>
          <a:prstGeom prst="rect">
            <a:avLst/>
          </a:prstGeom>
          <a:noFill/>
          <a:ln w="9525">
            <a:noFill/>
            <a:miter lim="800000"/>
            <a:headEnd/>
            <a:tailEnd/>
          </a:ln>
          <a:effectLst/>
        </p:spPr>
        <p:txBody>
          <a:bodyPr wrap="none" lIns="82124" tIns="41061" rIns="82124" bIns="41061" anchor="b">
            <a:spAutoFit/>
          </a:bodyPr>
          <a:lstStyle/>
          <a:p>
            <a:pPr algn="r" defTabSz="814388">
              <a:lnSpc>
                <a:spcPct val="100000"/>
              </a:lnSpc>
            </a:pPr>
            <a:r>
              <a:rPr lang="en-US" sz="600" dirty="0">
                <a:solidFill>
                  <a:srgbClr val="C0C0C0"/>
                </a:solidFill>
                <a:latin typeface="+mj-lt"/>
              </a:rPr>
              <a:t>Cisco Confidential</a:t>
            </a:r>
          </a:p>
        </p:txBody>
      </p:sp>
      <p:sp>
        <p:nvSpPr>
          <p:cNvPr id="56" name="Rectangle 4"/>
          <p:cNvSpPr>
            <a:spLocks noChangeArrowheads="1"/>
          </p:cNvSpPr>
          <p:nvPr/>
        </p:nvSpPr>
        <p:spPr bwMode="ltGray">
          <a:xfrm>
            <a:off x="251373" y="6586246"/>
            <a:ext cx="3420515" cy="175257"/>
          </a:xfrm>
          <a:prstGeom prst="rect">
            <a:avLst/>
          </a:prstGeom>
          <a:noFill/>
          <a:ln w="9525">
            <a:noFill/>
            <a:miter lim="800000"/>
            <a:headEnd/>
            <a:tailEnd/>
          </a:ln>
          <a:effectLst/>
        </p:spPr>
        <p:txBody>
          <a:bodyPr wrap="square" lIns="82124" tIns="41061" rIns="82124" bIns="41061" anchor="b" anchorCtr="0">
            <a:spAutoFit/>
          </a:bodyPr>
          <a:lstStyle/>
          <a:p>
            <a:pPr algn="l" defTabSz="814388">
              <a:lnSpc>
                <a:spcPct val="100000"/>
              </a:lnSpc>
            </a:pPr>
            <a:r>
              <a:rPr lang="en-US" sz="600" dirty="0" smtClean="0">
                <a:solidFill>
                  <a:srgbClr val="C0C0C0"/>
                </a:solidFill>
                <a:latin typeface="+mj-lt"/>
              </a:rPr>
              <a:t>© 2010 Cisco and/or its affiliates. All rights reserved.</a:t>
            </a:r>
            <a:endParaRPr lang="en-US" sz="600" dirty="0">
              <a:solidFill>
                <a:srgbClr val="C0C0C0"/>
              </a:solidFill>
              <a:latin typeface="+mj-lt"/>
            </a:endParaRPr>
          </a:p>
        </p:txBody>
      </p:sp>
      <p:sp>
        <p:nvSpPr>
          <p:cNvPr id="52" name="Rectangle 7"/>
          <p:cNvSpPr>
            <a:spLocks noChangeArrowheads="1"/>
          </p:cNvSpPr>
          <p:nvPr/>
        </p:nvSpPr>
        <p:spPr bwMode="ltGray">
          <a:xfrm>
            <a:off x="8639981" y="6580408"/>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lnSpc>
                <a:spcPct val="100000"/>
              </a:lnSpc>
            </a:pPr>
            <a:fld id="{DFCF27A5-1A5B-48D3-A060-2758FFBB1ADD}" type="slidenum">
              <a:rPr lang="en-US" sz="600">
                <a:solidFill>
                  <a:srgbClr val="C0C0C0"/>
                </a:solidFill>
                <a:latin typeface="+mj-lt"/>
              </a:rPr>
              <a:pPr algn="r" defTabSz="814388">
                <a:lnSpc>
                  <a:spcPct val="100000"/>
                </a:lnSpc>
              </a:pPr>
              <a:t>‹#›</a:t>
            </a:fld>
            <a:endParaRPr lang="en-US" sz="600" dirty="0">
              <a:solidFill>
                <a:srgbClr val="C0C0C0"/>
              </a:solidFill>
              <a:latin typeface="+mj-lt"/>
            </a:endParaRPr>
          </a:p>
        </p:txBody>
      </p:sp>
    </p:spTree>
  </p:cSld>
  <p:clrMapOvr>
    <a:masterClrMapping/>
  </p:clrMapOvr>
  <p:transition>
    <p:wipe dir="r"/>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p:cSld name="Small photo_top left">
    <p:spTree>
      <p:nvGrpSpPr>
        <p:cNvPr id="1" name=""/>
        <p:cNvGrpSpPr/>
        <p:nvPr/>
      </p:nvGrpSpPr>
      <p:grpSpPr>
        <a:xfrm>
          <a:off x="0" y="0"/>
          <a:ext cx="0" cy="0"/>
          <a:chOff x="0" y="0"/>
          <a:chExt cx="0" cy="0"/>
        </a:xfrm>
      </p:grpSpPr>
      <p:pic>
        <p:nvPicPr>
          <p:cNvPr id="19" name="Picture 2" descr="C:\Documents and Settings\contractor\Desktop\Blue_Green_Gradient.png"/>
          <p:cNvPicPr>
            <a:picLocks noChangeAspect="1" noChangeArrowheads="1"/>
          </p:cNvPicPr>
          <p:nvPr/>
        </p:nvPicPr>
        <p:blipFill>
          <a:blip r:embed="rId2" cstate="print"/>
          <a:srcRect/>
          <a:stretch>
            <a:fillRect/>
          </a:stretch>
        </p:blipFill>
        <p:spPr bwMode="auto">
          <a:xfrm>
            <a:off x="-12700" y="0"/>
            <a:ext cx="9156700" cy="6858000"/>
          </a:xfrm>
          <a:prstGeom prst="rect">
            <a:avLst/>
          </a:prstGeom>
          <a:noFill/>
        </p:spPr>
      </p:pic>
      <p:sp>
        <p:nvSpPr>
          <p:cNvPr id="32" name="Rectangle 31"/>
          <p:cNvSpPr/>
          <p:nvPr/>
        </p:nvSpPr>
        <p:spPr>
          <a:xfrm>
            <a:off x="338328" y="310896"/>
            <a:ext cx="3273552" cy="2459736"/>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26" name="Picture Placeholder 25"/>
          <p:cNvSpPr>
            <a:spLocks noGrp="1"/>
          </p:cNvSpPr>
          <p:nvPr>
            <p:ph type="pic" sz="quarter" idx="10" hasCustomPrompt="1"/>
          </p:nvPr>
        </p:nvSpPr>
        <p:spPr>
          <a:xfrm>
            <a:off x="338328" y="310896"/>
            <a:ext cx="3273552" cy="2459736"/>
          </a:xfrm>
          <a:solidFill>
            <a:schemeClr val="bg1">
              <a:alpha val="30000"/>
            </a:schemeClr>
          </a:solidFill>
          <a:ln>
            <a:solidFill>
              <a:schemeClr val="bg2"/>
            </a:solidFill>
          </a:ln>
          <a:effectLst>
            <a:outerShdw blurRad="114300" dist="38100" dir="5400000" algn="ctr" rotWithShape="0">
              <a:srgbClr val="000000">
                <a:alpha val="80000"/>
              </a:srgbClr>
            </a:outerShdw>
          </a:effectLst>
        </p:spPr>
        <p:txBody>
          <a:bodyPr vert="horz" lIns="91440" tIns="45720" rIns="91440" bIns="45720" rtlCol="0" anchor="ctr" anchorCtr="0">
            <a:normAutofit/>
          </a:bodyPr>
          <a:lstStyle>
            <a:lvl1pPr marL="0" indent="0" algn="ctr" defTabSz="914400" rtl="0" eaLnBrk="1" latinLnBrk="0" hangingPunct="1">
              <a:lnSpc>
                <a:spcPct val="95000"/>
              </a:lnSpc>
              <a:spcBef>
                <a:spcPts val="1440"/>
              </a:spcBef>
              <a:buClr>
                <a:srgbClr val="92D050"/>
              </a:buClr>
              <a:buSzPct val="90000"/>
              <a:buFont typeface="Arial" pitchFamily="34" charset="0"/>
              <a:buNone/>
              <a:tabLst/>
              <a:defRPr lang="en-US" sz="2000" kern="1200" dirty="0">
                <a:solidFill>
                  <a:schemeClr val="bg1"/>
                </a:solidFill>
                <a:latin typeface="+mj-lt"/>
                <a:ea typeface="+mn-ea"/>
                <a:cs typeface="+mn-cs"/>
              </a:defRPr>
            </a:lvl1pPr>
          </a:lstStyle>
          <a:p>
            <a:r>
              <a:rPr lang="en-US" dirty="0" smtClean="0"/>
              <a:t>Insert photo here</a:t>
            </a:r>
            <a:endParaRPr lang="en-US" dirty="0"/>
          </a:p>
        </p:txBody>
      </p:sp>
      <p:sp>
        <p:nvSpPr>
          <p:cNvPr id="9" name="Title 8"/>
          <p:cNvSpPr>
            <a:spLocks noGrp="1"/>
          </p:cNvSpPr>
          <p:nvPr>
            <p:ph type="title" hasCustomPrompt="1"/>
          </p:nvPr>
        </p:nvSpPr>
        <p:spPr>
          <a:xfrm>
            <a:off x="229703" y="3429000"/>
            <a:ext cx="7009298" cy="1421928"/>
          </a:xfrm>
        </p:spPr>
        <p:txBody>
          <a:bodyPr anchor="t">
            <a:spAutoFit/>
          </a:bodyPr>
          <a:lstStyle>
            <a:lvl1pPr marL="0" marR="0" indent="0" algn="l" defTabSz="914400" rtl="0" eaLnBrk="1" fontAlgn="auto" latinLnBrk="0" hangingPunct="1">
              <a:lnSpc>
                <a:spcPct val="80000"/>
              </a:lnSpc>
              <a:spcBef>
                <a:spcPct val="0"/>
              </a:spcBef>
              <a:spcAft>
                <a:spcPts val="0"/>
              </a:spcAft>
              <a:buClrTx/>
              <a:buSzTx/>
              <a:buFontTx/>
              <a:buNone/>
              <a:tabLst/>
              <a:defRPr sz="5400">
                <a:solidFill>
                  <a:schemeClr val="bg1"/>
                </a:solidFill>
                <a:latin typeface="+mj-lt"/>
              </a:defRPr>
            </a:lvl1pPr>
          </a:lstStyle>
          <a:p>
            <a:r>
              <a:rPr lang="en-US" dirty="0" smtClean="0"/>
              <a:t>Large photo </a:t>
            </a:r>
            <a:br>
              <a:rPr lang="en-US" dirty="0" smtClean="0"/>
            </a:br>
            <a:r>
              <a:rPr lang="en-US" dirty="0" smtClean="0"/>
              <a:t>caption here.</a:t>
            </a:r>
          </a:p>
        </p:txBody>
      </p:sp>
    </p:spTree>
  </p:cSld>
  <p:clrMapOvr>
    <a:masterClrMapping/>
  </p:clrMapOvr>
  <p:transition>
    <p:wipe dir="r"/>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p:cSld name="Portrait photo_right side">
    <p:spTree>
      <p:nvGrpSpPr>
        <p:cNvPr id="1" name=""/>
        <p:cNvGrpSpPr/>
        <p:nvPr/>
      </p:nvGrpSpPr>
      <p:grpSpPr>
        <a:xfrm>
          <a:off x="0" y="0"/>
          <a:ext cx="0" cy="0"/>
          <a:chOff x="0" y="0"/>
          <a:chExt cx="0" cy="0"/>
        </a:xfrm>
      </p:grpSpPr>
      <p:pic>
        <p:nvPicPr>
          <p:cNvPr id="19" name="Picture 2" descr="C:\Documents and Settings\contractor\Desktop\Blue_Green_Gradient.png"/>
          <p:cNvPicPr>
            <a:picLocks noChangeAspect="1" noChangeArrowheads="1"/>
          </p:cNvPicPr>
          <p:nvPr/>
        </p:nvPicPr>
        <p:blipFill>
          <a:blip r:embed="rId2" cstate="print"/>
          <a:srcRect/>
          <a:stretch>
            <a:fillRect/>
          </a:stretch>
        </p:blipFill>
        <p:spPr bwMode="auto">
          <a:xfrm>
            <a:off x="-12700" y="0"/>
            <a:ext cx="9156700" cy="6858000"/>
          </a:xfrm>
          <a:prstGeom prst="rect">
            <a:avLst/>
          </a:prstGeom>
          <a:noFill/>
        </p:spPr>
      </p:pic>
      <p:sp>
        <p:nvSpPr>
          <p:cNvPr id="40" name="Rectangle 39"/>
          <p:cNvSpPr/>
          <p:nvPr/>
        </p:nvSpPr>
        <p:spPr>
          <a:xfrm>
            <a:off x="4992624" y="859536"/>
            <a:ext cx="3630168" cy="5029200"/>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26" name="Picture Placeholder 25"/>
          <p:cNvSpPr>
            <a:spLocks noGrp="1"/>
          </p:cNvSpPr>
          <p:nvPr>
            <p:ph type="pic" sz="quarter" idx="10" hasCustomPrompt="1"/>
          </p:nvPr>
        </p:nvSpPr>
        <p:spPr>
          <a:xfrm>
            <a:off x="4992624" y="859536"/>
            <a:ext cx="3630168" cy="5029200"/>
          </a:xfrm>
          <a:solidFill>
            <a:schemeClr val="bg1">
              <a:alpha val="30000"/>
            </a:schemeClr>
          </a:solidFill>
          <a:ln>
            <a:solidFill>
              <a:schemeClr val="bg2"/>
            </a:solidFill>
          </a:ln>
          <a:effectLst>
            <a:outerShdw blurRad="114300" dist="38100" dir="5400000" algn="ctr" rotWithShape="0">
              <a:srgbClr val="000000">
                <a:alpha val="80000"/>
              </a:srgbClr>
            </a:outerShdw>
          </a:effectLst>
        </p:spPr>
        <p:txBody>
          <a:bodyPr anchor="ctr" anchorCtr="0"/>
          <a:lstStyle>
            <a:lvl1pPr algn="ctr">
              <a:buFontTx/>
              <a:buNone/>
              <a:defRPr>
                <a:solidFill>
                  <a:schemeClr val="bg1"/>
                </a:solidFill>
                <a:latin typeface="+mj-lt"/>
              </a:defRPr>
            </a:lvl1pPr>
          </a:lstStyle>
          <a:p>
            <a:r>
              <a:rPr lang="en-US" dirty="0" smtClean="0"/>
              <a:t>Insert photo here</a:t>
            </a:r>
            <a:endParaRPr lang="en-US" dirty="0"/>
          </a:p>
        </p:txBody>
      </p:sp>
      <p:sp>
        <p:nvSpPr>
          <p:cNvPr id="9" name="Title 8"/>
          <p:cNvSpPr>
            <a:spLocks noGrp="1"/>
          </p:cNvSpPr>
          <p:nvPr>
            <p:ph type="title"/>
          </p:nvPr>
        </p:nvSpPr>
        <p:spPr>
          <a:xfrm>
            <a:off x="229703" y="728972"/>
            <a:ext cx="4349918" cy="1089529"/>
          </a:xfrm>
        </p:spPr>
        <p:txBody>
          <a:bodyPr anchor="t">
            <a:spAutoFit/>
          </a:bodyPr>
          <a:lstStyle>
            <a:lvl1pPr>
              <a:lnSpc>
                <a:spcPct val="90000"/>
              </a:lnSpc>
              <a:defRPr>
                <a:solidFill>
                  <a:schemeClr val="bg1"/>
                </a:solidFill>
                <a:latin typeface="+mj-lt"/>
              </a:defRPr>
            </a:lvl1pPr>
          </a:lstStyle>
          <a:p>
            <a:r>
              <a:rPr lang="en-US" smtClean="0"/>
              <a:t>Click to edit Master title style</a:t>
            </a:r>
            <a:endParaRPr lang="en-US" dirty="0"/>
          </a:p>
        </p:txBody>
      </p:sp>
    </p:spTree>
  </p:cSld>
  <p:clrMapOvr>
    <a:masterClrMapping/>
  </p:clrMapOvr>
  <p:transition>
    <p:wipe dir="r"/>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p:cSld name="Multiple photo">
    <p:spTree>
      <p:nvGrpSpPr>
        <p:cNvPr id="1" name=""/>
        <p:cNvGrpSpPr/>
        <p:nvPr/>
      </p:nvGrpSpPr>
      <p:grpSpPr>
        <a:xfrm>
          <a:off x="0" y="0"/>
          <a:ext cx="0" cy="0"/>
          <a:chOff x="0" y="0"/>
          <a:chExt cx="0" cy="0"/>
        </a:xfrm>
      </p:grpSpPr>
      <p:pic>
        <p:nvPicPr>
          <p:cNvPr id="19" name="Picture 2" descr="C:\Documents and Settings\contractor\Desktop\Blue_Green_Gradient.png"/>
          <p:cNvPicPr>
            <a:picLocks noChangeAspect="1" noChangeArrowheads="1"/>
          </p:cNvPicPr>
          <p:nvPr/>
        </p:nvPicPr>
        <p:blipFill>
          <a:blip r:embed="rId2" cstate="print"/>
          <a:srcRect/>
          <a:stretch>
            <a:fillRect/>
          </a:stretch>
        </p:blipFill>
        <p:spPr bwMode="auto">
          <a:xfrm>
            <a:off x="-12700" y="0"/>
            <a:ext cx="9156700" cy="6858000"/>
          </a:xfrm>
          <a:prstGeom prst="rect">
            <a:avLst/>
          </a:prstGeom>
          <a:noFill/>
        </p:spPr>
      </p:pic>
      <p:sp>
        <p:nvSpPr>
          <p:cNvPr id="48" name="Rectangle 47"/>
          <p:cNvSpPr/>
          <p:nvPr/>
        </p:nvSpPr>
        <p:spPr>
          <a:xfrm>
            <a:off x="3668713" y="311149"/>
            <a:ext cx="3268136" cy="2660652"/>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49" name="Picture Placeholder 25"/>
          <p:cNvSpPr>
            <a:spLocks noGrp="1"/>
          </p:cNvSpPr>
          <p:nvPr>
            <p:ph type="pic" sz="quarter" idx="11" hasCustomPrompt="1"/>
          </p:nvPr>
        </p:nvSpPr>
        <p:spPr>
          <a:xfrm>
            <a:off x="3668989" y="311149"/>
            <a:ext cx="3267861" cy="2660652"/>
          </a:xfrm>
          <a:solidFill>
            <a:schemeClr val="bg1">
              <a:alpha val="30000"/>
            </a:schemeClr>
          </a:solidFill>
          <a:ln>
            <a:solidFill>
              <a:schemeClr val="bg2"/>
            </a:solidFill>
          </a:ln>
          <a:effectLst>
            <a:outerShdw blurRad="114300" dist="38100" dir="5400000" algn="ctr" rotWithShape="0">
              <a:srgbClr val="000000">
                <a:alpha val="80000"/>
              </a:srgbClr>
            </a:outerShdw>
          </a:effectLst>
        </p:spPr>
        <p:txBody>
          <a:bodyPr vert="horz" lIns="91440" tIns="45720" rIns="91440" bIns="45720" rtlCol="0" anchor="ctr" anchorCtr="0">
            <a:normAutofit/>
          </a:bodyPr>
          <a:lstStyle>
            <a:lvl1pPr marL="0" indent="0" algn="ctr" defTabSz="914400" rtl="0" eaLnBrk="1" latinLnBrk="0" hangingPunct="1">
              <a:lnSpc>
                <a:spcPct val="95000"/>
              </a:lnSpc>
              <a:spcBef>
                <a:spcPts val="1440"/>
              </a:spcBef>
              <a:buClr>
                <a:srgbClr val="92D050"/>
              </a:buClr>
              <a:buSzPct val="90000"/>
              <a:buFont typeface="Arial" pitchFamily="34" charset="0"/>
              <a:buNone/>
              <a:tabLst/>
              <a:defRPr lang="en-US" sz="2000" kern="1200" dirty="0">
                <a:solidFill>
                  <a:schemeClr val="bg1"/>
                </a:solidFill>
                <a:latin typeface="+mj-lt"/>
                <a:ea typeface="+mn-ea"/>
                <a:cs typeface="+mn-cs"/>
              </a:defRPr>
            </a:lvl1pPr>
          </a:lstStyle>
          <a:p>
            <a:r>
              <a:rPr lang="en-US" dirty="0" smtClean="0"/>
              <a:t>Insert photo here</a:t>
            </a:r>
            <a:endParaRPr lang="en-US" dirty="0"/>
          </a:p>
        </p:txBody>
      </p:sp>
      <p:sp>
        <p:nvSpPr>
          <p:cNvPr id="29" name="Rectangle 28"/>
          <p:cNvSpPr/>
          <p:nvPr/>
        </p:nvSpPr>
        <p:spPr>
          <a:xfrm>
            <a:off x="334963" y="311149"/>
            <a:ext cx="3258612" cy="2660652"/>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26" name="Picture Placeholder 25"/>
          <p:cNvSpPr>
            <a:spLocks noGrp="1"/>
          </p:cNvSpPr>
          <p:nvPr>
            <p:ph type="pic" sz="quarter" idx="10" hasCustomPrompt="1"/>
          </p:nvPr>
        </p:nvSpPr>
        <p:spPr>
          <a:xfrm>
            <a:off x="320824" y="311149"/>
            <a:ext cx="3272751" cy="2660652"/>
          </a:xfrm>
          <a:solidFill>
            <a:schemeClr val="bg1">
              <a:alpha val="30000"/>
            </a:schemeClr>
          </a:solidFill>
          <a:ln>
            <a:solidFill>
              <a:schemeClr val="bg2"/>
            </a:solidFill>
          </a:ln>
          <a:effectLst>
            <a:outerShdw blurRad="114300" dist="38100" dir="5400000" algn="ctr" rotWithShape="0">
              <a:srgbClr val="000000">
                <a:alpha val="80000"/>
              </a:srgbClr>
            </a:outerShdw>
          </a:effectLst>
        </p:spPr>
        <p:txBody>
          <a:bodyPr vert="horz" lIns="91440" tIns="45720" rIns="91440" bIns="45720" rtlCol="0" anchor="ctr" anchorCtr="0">
            <a:normAutofit/>
          </a:bodyPr>
          <a:lstStyle>
            <a:lvl1pPr marL="0" indent="0" algn="ctr" defTabSz="914400" rtl="0" eaLnBrk="1" latinLnBrk="0" hangingPunct="1">
              <a:lnSpc>
                <a:spcPct val="95000"/>
              </a:lnSpc>
              <a:spcBef>
                <a:spcPts val="1440"/>
              </a:spcBef>
              <a:buClr>
                <a:srgbClr val="92D050"/>
              </a:buClr>
              <a:buSzPct val="90000"/>
              <a:buFont typeface="Arial" pitchFamily="34" charset="0"/>
              <a:buNone/>
              <a:tabLst/>
              <a:defRPr lang="en-US" sz="2000" kern="1200" dirty="0">
                <a:solidFill>
                  <a:schemeClr val="bg1"/>
                </a:solidFill>
                <a:latin typeface="+mj-lt"/>
                <a:ea typeface="+mn-ea"/>
                <a:cs typeface="+mn-cs"/>
              </a:defRPr>
            </a:lvl1pPr>
          </a:lstStyle>
          <a:p>
            <a:r>
              <a:rPr lang="en-US" dirty="0" smtClean="0"/>
              <a:t>Insert photo here</a:t>
            </a:r>
            <a:endParaRPr lang="en-US" dirty="0"/>
          </a:p>
        </p:txBody>
      </p:sp>
      <p:sp>
        <p:nvSpPr>
          <p:cNvPr id="50" name="Rectangle 49"/>
          <p:cNvSpPr/>
          <p:nvPr/>
        </p:nvSpPr>
        <p:spPr>
          <a:xfrm>
            <a:off x="7011988" y="311149"/>
            <a:ext cx="1806574" cy="1308101"/>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51" name="Picture Placeholder 25"/>
          <p:cNvSpPr>
            <a:spLocks noGrp="1"/>
          </p:cNvSpPr>
          <p:nvPr>
            <p:ph type="pic" sz="quarter" idx="12" hasCustomPrompt="1"/>
          </p:nvPr>
        </p:nvSpPr>
        <p:spPr>
          <a:xfrm>
            <a:off x="7011988" y="311149"/>
            <a:ext cx="1806573" cy="1308101"/>
          </a:xfrm>
          <a:solidFill>
            <a:schemeClr val="bg1">
              <a:alpha val="30000"/>
            </a:schemeClr>
          </a:solidFill>
          <a:ln>
            <a:solidFill>
              <a:schemeClr val="bg2"/>
            </a:solidFill>
          </a:ln>
          <a:effectLst>
            <a:outerShdw blurRad="114300" dist="38100" dir="5400000" algn="ctr" rotWithShape="0">
              <a:srgbClr val="000000">
                <a:alpha val="80000"/>
              </a:srgbClr>
            </a:outerShdw>
          </a:effectLst>
        </p:spPr>
        <p:txBody>
          <a:bodyPr vert="horz" lIns="91440" tIns="45720" rIns="91440" bIns="45720" rtlCol="0" anchor="ctr" anchorCtr="0">
            <a:normAutofit/>
          </a:bodyPr>
          <a:lstStyle>
            <a:lvl1pPr marL="0" indent="0" algn="ctr" defTabSz="914400" rtl="0" eaLnBrk="1" latinLnBrk="0" hangingPunct="1">
              <a:lnSpc>
                <a:spcPct val="95000"/>
              </a:lnSpc>
              <a:spcBef>
                <a:spcPts val="1440"/>
              </a:spcBef>
              <a:buClr>
                <a:srgbClr val="92D050"/>
              </a:buClr>
              <a:buSzPct val="90000"/>
              <a:buFont typeface="Arial" pitchFamily="34" charset="0"/>
              <a:buNone/>
              <a:tabLst/>
              <a:defRPr lang="en-US" sz="2000" kern="1200" dirty="0">
                <a:solidFill>
                  <a:schemeClr val="bg1"/>
                </a:solidFill>
                <a:latin typeface="+mj-lt"/>
                <a:ea typeface="+mn-ea"/>
                <a:cs typeface="+mn-cs"/>
              </a:defRPr>
            </a:lvl1pPr>
          </a:lstStyle>
          <a:p>
            <a:r>
              <a:rPr lang="en-US" dirty="0" smtClean="0"/>
              <a:t>Insert photo here</a:t>
            </a:r>
            <a:endParaRPr lang="en-US" dirty="0"/>
          </a:p>
        </p:txBody>
      </p:sp>
      <p:sp>
        <p:nvSpPr>
          <p:cNvPr id="52" name="Rectangle 51"/>
          <p:cNvSpPr/>
          <p:nvPr/>
        </p:nvSpPr>
        <p:spPr>
          <a:xfrm>
            <a:off x="334963" y="3028951"/>
            <a:ext cx="2501965" cy="3458934"/>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53" name="Picture Placeholder 25"/>
          <p:cNvSpPr>
            <a:spLocks noGrp="1"/>
          </p:cNvSpPr>
          <p:nvPr>
            <p:ph type="pic" sz="quarter" idx="13" hasCustomPrompt="1"/>
          </p:nvPr>
        </p:nvSpPr>
        <p:spPr>
          <a:xfrm>
            <a:off x="320824" y="3028951"/>
            <a:ext cx="2516104" cy="3458934"/>
          </a:xfrm>
          <a:solidFill>
            <a:schemeClr val="bg1">
              <a:alpha val="30000"/>
            </a:schemeClr>
          </a:solidFill>
          <a:ln>
            <a:solidFill>
              <a:schemeClr val="bg2"/>
            </a:solidFill>
          </a:ln>
          <a:effectLst>
            <a:outerShdw blurRad="114300" dist="38100" dir="5400000" algn="ctr" rotWithShape="0">
              <a:srgbClr val="000000">
                <a:alpha val="80000"/>
              </a:srgbClr>
            </a:outerShdw>
          </a:effectLst>
        </p:spPr>
        <p:txBody>
          <a:bodyPr vert="horz" lIns="91440" tIns="45720" rIns="91440" bIns="45720" rtlCol="0" anchor="ctr" anchorCtr="0">
            <a:normAutofit/>
          </a:bodyPr>
          <a:lstStyle>
            <a:lvl1pPr marL="0" indent="0" algn="ctr" defTabSz="914400" rtl="0" eaLnBrk="1" latinLnBrk="0" hangingPunct="1">
              <a:lnSpc>
                <a:spcPct val="95000"/>
              </a:lnSpc>
              <a:spcBef>
                <a:spcPts val="1440"/>
              </a:spcBef>
              <a:buClr>
                <a:srgbClr val="92D050"/>
              </a:buClr>
              <a:buSzPct val="90000"/>
              <a:buFont typeface="Arial" pitchFamily="34" charset="0"/>
              <a:buNone/>
              <a:tabLst/>
              <a:defRPr lang="en-US" sz="2000" kern="1200" dirty="0">
                <a:solidFill>
                  <a:schemeClr val="bg1"/>
                </a:solidFill>
                <a:latin typeface="+mj-lt"/>
                <a:ea typeface="+mn-ea"/>
                <a:cs typeface="+mn-cs"/>
              </a:defRPr>
            </a:lvl1pPr>
          </a:lstStyle>
          <a:p>
            <a:r>
              <a:rPr lang="en-US" dirty="0" smtClean="0"/>
              <a:t>Insert photo here</a:t>
            </a:r>
            <a:endParaRPr lang="en-US" dirty="0"/>
          </a:p>
        </p:txBody>
      </p:sp>
      <p:sp>
        <p:nvSpPr>
          <p:cNvPr id="54" name="Rectangle 53"/>
          <p:cNvSpPr/>
          <p:nvPr/>
        </p:nvSpPr>
        <p:spPr>
          <a:xfrm>
            <a:off x="2911476" y="3028951"/>
            <a:ext cx="4025374" cy="3458934"/>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55" name="Picture Placeholder 25"/>
          <p:cNvSpPr>
            <a:spLocks noGrp="1"/>
          </p:cNvSpPr>
          <p:nvPr>
            <p:ph type="pic" sz="quarter" idx="14" hasCustomPrompt="1"/>
          </p:nvPr>
        </p:nvSpPr>
        <p:spPr>
          <a:xfrm>
            <a:off x="2908334" y="3028951"/>
            <a:ext cx="4028516" cy="3458934"/>
          </a:xfrm>
          <a:solidFill>
            <a:schemeClr val="bg1">
              <a:alpha val="30000"/>
            </a:schemeClr>
          </a:solidFill>
          <a:ln>
            <a:solidFill>
              <a:schemeClr val="bg2"/>
            </a:solidFill>
          </a:ln>
          <a:effectLst>
            <a:outerShdw blurRad="114300" dist="38100" dir="5400000" algn="ctr" rotWithShape="0">
              <a:srgbClr val="000000">
                <a:alpha val="80000"/>
              </a:srgbClr>
            </a:outerShdw>
          </a:effectLst>
        </p:spPr>
        <p:txBody>
          <a:bodyPr vert="horz" lIns="91440" tIns="45720" rIns="91440" bIns="45720" rtlCol="0" anchor="ctr" anchorCtr="0">
            <a:normAutofit/>
          </a:bodyPr>
          <a:lstStyle>
            <a:lvl1pPr marL="0" indent="0" algn="ctr" defTabSz="914400" rtl="0" eaLnBrk="1" latinLnBrk="0" hangingPunct="1">
              <a:lnSpc>
                <a:spcPct val="95000"/>
              </a:lnSpc>
              <a:spcBef>
                <a:spcPts val="1440"/>
              </a:spcBef>
              <a:buClr>
                <a:srgbClr val="92D050"/>
              </a:buClr>
              <a:buSzPct val="90000"/>
              <a:buFont typeface="Arial" pitchFamily="34" charset="0"/>
              <a:buNone/>
              <a:tabLst/>
              <a:defRPr lang="en-US" sz="2000" kern="1200" dirty="0">
                <a:solidFill>
                  <a:schemeClr val="bg1"/>
                </a:solidFill>
                <a:latin typeface="+mj-lt"/>
                <a:ea typeface="+mn-ea"/>
                <a:cs typeface="+mn-cs"/>
              </a:defRPr>
            </a:lvl1pPr>
          </a:lstStyle>
          <a:p>
            <a:r>
              <a:rPr lang="en-US" dirty="0" smtClean="0"/>
              <a:t>Insert photo here</a:t>
            </a:r>
            <a:endParaRPr lang="en-US" dirty="0"/>
          </a:p>
        </p:txBody>
      </p:sp>
      <p:sp>
        <p:nvSpPr>
          <p:cNvPr id="56" name="Rectangle 55"/>
          <p:cNvSpPr/>
          <p:nvPr/>
        </p:nvSpPr>
        <p:spPr>
          <a:xfrm>
            <a:off x="7011988" y="1683657"/>
            <a:ext cx="1806574" cy="3442153"/>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57" name="Picture Placeholder 25"/>
          <p:cNvSpPr>
            <a:spLocks noGrp="1"/>
          </p:cNvSpPr>
          <p:nvPr>
            <p:ph type="pic" sz="quarter" idx="15" hasCustomPrompt="1"/>
          </p:nvPr>
        </p:nvSpPr>
        <p:spPr>
          <a:xfrm>
            <a:off x="7011988" y="1676400"/>
            <a:ext cx="1806573" cy="3449410"/>
          </a:xfrm>
          <a:solidFill>
            <a:schemeClr val="bg1">
              <a:alpha val="30000"/>
            </a:schemeClr>
          </a:solidFill>
          <a:ln>
            <a:solidFill>
              <a:schemeClr val="bg2"/>
            </a:solidFill>
          </a:ln>
          <a:effectLst>
            <a:outerShdw blurRad="114300" dist="38100" dir="5400000" algn="ctr" rotWithShape="0">
              <a:srgbClr val="000000">
                <a:alpha val="80000"/>
              </a:srgbClr>
            </a:outerShdw>
          </a:effectLst>
        </p:spPr>
        <p:txBody>
          <a:bodyPr vert="horz" lIns="91440" tIns="45720" rIns="91440" bIns="45720" rtlCol="0" anchor="ctr" anchorCtr="0">
            <a:normAutofit/>
          </a:bodyPr>
          <a:lstStyle>
            <a:lvl1pPr marL="0" indent="0" algn="ctr" defTabSz="914400" rtl="0" eaLnBrk="1" latinLnBrk="0" hangingPunct="1">
              <a:lnSpc>
                <a:spcPct val="95000"/>
              </a:lnSpc>
              <a:spcBef>
                <a:spcPts val="1440"/>
              </a:spcBef>
              <a:buClr>
                <a:srgbClr val="92D050"/>
              </a:buClr>
              <a:buSzPct val="90000"/>
              <a:buFont typeface="Arial" pitchFamily="34" charset="0"/>
              <a:buNone/>
              <a:tabLst/>
              <a:defRPr lang="en-US" sz="2000" kern="1200" dirty="0">
                <a:solidFill>
                  <a:schemeClr val="bg1"/>
                </a:solidFill>
                <a:latin typeface="+mj-lt"/>
                <a:ea typeface="+mn-ea"/>
                <a:cs typeface="+mn-cs"/>
              </a:defRPr>
            </a:lvl1pPr>
          </a:lstStyle>
          <a:p>
            <a:r>
              <a:rPr lang="en-US" dirty="0" smtClean="0"/>
              <a:t>Insert photo here</a:t>
            </a:r>
            <a:endParaRPr lang="en-US" dirty="0"/>
          </a:p>
        </p:txBody>
      </p:sp>
      <p:sp>
        <p:nvSpPr>
          <p:cNvPr id="58" name="Rectangle 57"/>
          <p:cNvSpPr/>
          <p:nvPr/>
        </p:nvSpPr>
        <p:spPr>
          <a:xfrm>
            <a:off x="7011988" y="5182960"/>
            <a:ext cx="1806574" cy="1304925"/>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59" name="Picture Placeholder 25"/>
          <p:cNvSpPr>
            <a:spLocks noGrp="1"/>
          </p:cNvSpPr>
          <p:nvPr>
            <p:ph type="pic" sz="quarter" idx="16" hasCustomPrompt="1"/>
          </p:nvPr>
        </p:nvSpPr>
        <p:spPr>
          <a:xfrm>
            <a:off x="7011988" y="5182960"/>
            <a:ext cx="1806573" cy="1304925"/>
          </a:xfrm>
          <a:solidFill>
            <a:schemeClr val="bg1">
              <a:alpha val="30000"/>
            </a:schemeClr>
          </a:solidFill>
          <a:ln>
            <a:solidFill>
              <a:schemeClr val="bg2"/>
            </a:solidFill>
          </a:ln>
          <a:effectLst>
            <a:outerShdw blurRad="114300" dist="38100" dir="5400000" algn="ctr" rotWithShape="0">
              <a:srgbClr val="000000">
                <a:alpha val="80000"/>
              </a:srgbClr>
            </a:outerShdw>
          </a:effectLst>
        </p:spPr>
        <p:txBody>
          <a:bodyPr vert="horz" lIns="91440" tIns="45720" rIns="91440" bIns="45720" rtlCol="0" anchor="ctr" anchorCtr="0">
            <a:normAutofit/>
          </a:bodyPr>
          <a:lstStyle>
            <a:lvl1pPr marL="0" indent="0" algn="ctr" defTabSz="914400" rtl="0" eaLnBrk="1" latinLnBrk="0" hangingPunct="1">
              <a:lnSpc>
                <a:spcPct val="95000"/>
              </a:lnSpc>
              <a:spcBef>
                <a:spcPts val="1440"/>
              </a:spcBef>
              <a:buClr>
                <a:srgbClr val="92D050"/>
              </a:buClr>
              <a:buSzPct val="90000"/>
              <a:buFont typeface="Arial" pitchFamily="34" charset="0"/>
              <a:buNone/>
              <a:tabLst/>
              <a:defRPr lang="en-US" sz="2000" kern="1200" dirty="0">
                <a:solidFill>
                  <a:schemeClr val="bg1"/>
                </a:solidFill>
                <a:latin typeface="+mj-lt"/>
                <a:ea typeface="+mn-ea"/>
                <a:cs typeface="+mn-cs"/>
              </a:defRPr>
            </a:lvl1pPr>
          </a:lstStyle>
          <a:p>
            <a:r>
              <a:rPr lang="en-US" dirty="0" smtClean="0"/>
              <a:t>Insert photo here</a:t>
            </a:r>
            <a:endParaRPr lang="en-US" dirty="0"/>
          </a:p>
        </p:txBody>
      </p:sp>
    </p:spTree>
  </p:cSld>
  <p:clrMapOvr>
    <a:masterClrMapping/>
  </p:clrMapOvr>
  <p:transition>
    <p:wipe dir="r"/>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Large photo with bottom bar">
    <p:spTree>
      <p:nvGrpSpPr>
        <p:cNvPr id="1" name=""/>
        <p:cNvGrpSpPr/>
        <p:nvPr/>
      </p:nvGrpSpPr>
      <p:grpSpPr>
        <a:xfrm>
          <a:off x="0" y="0"/>
          <a:ext cx="0" cy="0"/>
          <a:chOff x="0" y="0"/>
          <a:chExt cx="0" cy="0"/>
        </a:xfrm>
      </p:grpSpPr>
      <p:sp>
        <p:nvSpPr>
          <p:cNvPr id="7" name="Rectangle 6"/>
          <p:cNvSpPr/>
          <p:nvPr/>
        </p:nvSpPr>
        <p:spPr>
          <a:xfrm>
            <a:off x="338328" y="310896"/>
            <a:ext cx="8476488" cy="6075390"/>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n-lt"/>
            </a:endParaRPr>
          </a:p>
        </p:txBody>
      </p:sp>
      <p:sp>
        <p:nvSpPr>
          <p:cNvPr id="5" name="Picture Placeholder 4"/>
          <p:cNvSpPr>
            <a:spLocks noGrp="1"/>
          </p:cNvSpPr>
          <p:nvPr>
            <p:ph type="pic" sz="quarter" idx="10" hasCustomPrompt="1"/>
          </p:nvPr>
        </p:nvSpPr>
        <p:spPr>
          <a:xfrm>
            <a:off x="333375" y="310896"/>
            <a:ext cx="8474869" cy="6054185"/>
          </a:xfrm>
          <a:ln>
            <a:solidFill>
              <a:schemeClr val="bg2"/>
            </a:solidFill>
          </a:ln>
        </p:spPr>
        <p:txBody>
          <a:bodyPr vert="horz" lIns="91440" tIns="45720" rIns="91440" bIns="45720" rtlCol="0" anchor="ctr" anchorCtr="0">
            <a:normAutofit/>
          </a:bodyPr>
          <a:lstStyle>
            <a:lvl1pPr marL="0" indent="0" algn="ctr" defTabSz="914400" rtl="0" eaLnBrk="1" latinLnBrk="0" hangingPunct="1">
              <a:lnSpc>
                <a:spcPct val="95000"/>
              </a:lnSpc>
              <a:spcBef>
                <a:spcPts val="1440"/>
              </a:spcBef>
              <a:buClr>
                <a:srgbClr val="92D050"/>
              </a:buClr>
              <a:buSzPct val="90000"/>
              <a:buFont typeface="Arial" pitchFamily="34" charset="0"/>
              <a:buNone/>
              <a:tabLst/>
              <a:defRPr lang="en-US" sz="2000" kern="1200" baseline="0" dirty="0">
                <a:solidFill>
                  <a:srgbClr val="546568"/>
                </a:solidFill>
                <a:latin typeface="+mn-lt"/>
                <a:ea typeface="+mn-ea"/>
                <a:cs typeface="+mn-cs"/>
              </a:defRPr>
            </a:lvl1pPr>
          </a:lstStyle>
          <a:p>
            <a:r>
              <a:rPr lang="en-US" dirty="0" smtClean="0"/>
              <a:t>Photo placeholder</a:t>
            </a:r>
            <a:endParaRPr lang="en-US" dirty="0"/>
          </a:p>
        </p:txBody>
      </p:sp>
      <p:pic>
        <p:nvPicPr>
          <p:cNvPr id="3" name="Picture 2" descr="bottom bar.jpg"/>
          <p:cNvPicPr>
            <a:picLocks noChangeAspect="1"/>
          </p:cNvPicPr>
          <p:nvPr/>
        </p:nvPicPr>
        <p:blipFill>
          <a:blip r:embed="rId2" cstate="print"/>
          <a:stretch>
            <a:fillRect/>
          </a:stretch>
        </p:blipFill>
        <p:spPr>
          <a:xfrm>
            <a:off x="333375" y="6374862"/>
            <a:ext cx="8477250" cy="171450"/>
          </a:xfrm>
          <a:prstGeom prst="rect">
            <a:avLst/>
          </a:prstGeom>
        </p:spPr>
      </p:pic>
      <p:sp>
        <p:nvSpPr>
          <p:cNvPr id="11" name="Rectangle 5"/>
          <p:cNvSpPr>
            <a:spLocks noChangeArrowheads="1"/>
          </p:cNvSpPr>
          <p:nvPr/>
        </p:nvSpPr>
        <p:spPr bwMode="ltGray">
          <a:xfrm>
            <a:off x="7763787" y="6584512"/>
            <a:ext cx="811863" cy="175257"/>
          </a:xfrm>
          <a:prstGeom prst="rect">
            <a:avLst/>
          </a:prstGeom>
          <a:noFill/>
          <a:ln w="9525">
            <a:noFill/>
            <a:miter lim="800000"/>
            <a:headEnd/>
            <a:tailEnd/>
          </a:ln>
          <a:effectLst/>
        </p:spPr>
        <p:txBody>
          <a:bodyPr wrap="none" lIns="82124" tIns="41061" rIns="82124" bIns="41061" anchor="b">
            <a:spAutoFit/>
          </a:bodyPr>
          <a:lstStyle/>
          <a:p>
            <a:pPr marL="0" algn="r" defTabSz="814388" rtl="0" eaLnBrk="1" latinLnBrk="0" hangingPunct="1">
              <a:lnSpc>
                <a:spcPct val="100000"/>
              </a:lnSpc>
            </a:pPr>
            <a:r>
              <a:rPr lang="en-US" sz="600" kern="1200" dirty="0">
                <a:solidFill>
                  <a:srgbClr val="C0C0C0"/>
                </a:solidFill>
                <a:latin typeface="+mj-lt"/>
                <a:ea typeface="+mn-ea"/>
                <a:cs typeface="+mn-cs"/>
              </a:rPr>
              <a:t>Cisco Confidential</a:t>
            </a:r>
          </a:p>
        </p:txBody>
      </p:sp>
      <p:sp>
        <p:nvSpPr>
          <p:cNvPr id="8" name="Rectangle 4"/>
          <p:cNvSpPr>
            <a:spLocks noChangeArrowheads="1"/>
          </p:cNvSpPr>
          <p:nvPr/>
        </p:nvSpPr>
        <p:spPr bwMode="ltGray">
          <a:xfrm>
            <a:off x="251373" y="6586246"/>
            <a:ext cx="3420515" cy="175257"/>
          </a:xfrm>
          <a:prstGeom prst="rect">
            <a:avLst/>
          </a:prstGeom>
          <a:noFill/>
          <a:ln w="9525">
            <a:noFill/>
            <a:miter lim="800000"/>
            <a:headEnd/>
            <a:tailEnd/>
          </a:ln>
          <a:effectLst/>
        </p:spPr>
        <p:txBody>
          <a:bodyPr wrap="square" lIns="82124" tIns="41061" rIns="82124" bIns="41061" anchor="b" anchorCtr="0">
            <a:spAutoFit/>
          </a:bodyPr>
          <a:lstStyle/>
          <a:p>
            <a:pPr algn="l" defTabSz="814388">
              <a:lnSpc>
                <a:spcPct val="100000"/>
              </a:lnSpc>
            </a:pPr>
            <a:r>
              <a:rPr lang="en-US" sz="600" dirty="0" smtClean="0">
                <a:solidFill>
                  <a:srgbClr val="C0C0C0"/>
                </a:solidFill>
                <a:latin typeface="+mj-lt"/>
              </a:rPr>
              <a:t>© 2010 Cisco and/or its affiliates. All rights reserved.</a:t>
            </a:r>
            <a:endParaRPr lang="en-US" sz="600" dirty="0">
              <a:solidFill>
                <a:srgbClr val="C0C0C0"/>
              </a:solidFill>
              <a:latin typeface="+mj-lt"/>
            </a:endParaRPr>
          </a:p>
        </p:txBody>
      </p:sp>
      <p:sp>
        <p:nvSpPr>
          <p:cNvPr id="10" name="Rectangle 7"/>
          <p:cNvSpPr>
            <a:spLocks noChangeArrowheads="1"/>
          </p:cNvSpPr>
          <p:nvPr/>
        </p:nvSpPr>
        <p:spPr bwMode="ltGray">
          <a:xfrm>
            <a:off x="8639981" y="6580408"/>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lnSpc>
                <a:spcPct val="100000"/>
              </a:lnSpc>
            </a:pPr>
            <a:fld id="{DFCF27A5-1A5B-48D3-A060-2758FFBB1ADD}" type="slidenum">
              <a:rPr lang="en-US" sz="600">
                <a:solidFill>
                  <a:srgbClr val="C0C0C0"/>
                </a:solidFill>
                <a:latin typeface="+mj-lt"/>
              </a:rPr>
              <a:pPr algn="r" defTabSz="814388">
                <a:lnSpc>
                  <a:spcPct val="100000"/>
                </a:lnSpc>
              </a:pPr>
              <a:t>‹#›</a:t>
            </a:fld>
            <a:endParaRPr lang="en-US" sz="600" dirty="0">
              <a:solidFill>
                <a:srgbClr val="C0C0C0"/>
              </a:solidFill>
              <a:latin typeface="+mj-lt"/>
            </a:endParaRPr>
          </a:p>
        </p:txBody>
      </p:sp>
    </p:spTree>
  </p:cSld>
  <p:clrMapOvr>
    <a:masterClrMapping/>
  </p:clrMapOvr>
  <p:transition>
    <p:wipe dir="r"/>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Full bleed photo">
    <p:spTree>
      <p:nvGrpSpPr>
        <p:cNvPr id="1" name=""/>
        <p:cNvGrpSpPr/>
        <p:nvPr/>
      </p:nvGrpSpPr>
      <p:grpSpPr>
        <a:xfrm>
          <a:off x="0" y="0"/>
          <a:ext cx="0" cy="0"/>
          <a:chOff x="0" y="0"/>
          <a:chExt cx="0" cy="0"/>
        </a:xfrm>
      </p:grpSpPr>
      <p:sp>
        <p:nvSpPr>
          <p:cNvPr id="3" name="Picture Placeholder 2"/>
          <p:cNvSpPr>
            <a:spLocks noGrp="1"/>
          </p:cNvSpPr>
          <p:nvPr>
            <p:ph type="pic" sz="quarter" idx="10" hasCustomPrompt="1"/>
          </p:nvPr>
        </p:nvSpPr>
        <p:spPr>
          <a:xfrm>
            <a:off x="-91440" y="-91440"/>
            <a:ext cx="9326880" cy="7040880"/>
          </a:xfrm>
        </p:spPr>
        <p:txBody>
          <a:bodyPr anchor="ctr" anchorCtr="1">
            <a:noAutofit/>
          </a:bodyPr>
          <a:lstStyle>
            <a:lvl1pPr algn="ctr">
              <a:buNone/>
              <a:defRPr>
                <a:latin typeface="+mj-lt"/>
              </a:defRPr>
            </a:lvl1pPr>
          </a:lstStyle>
          <a:p>
            <a:r>
              <a:rPr lang="en-US" dirty="0" smtClean="0"/>
              <a:t>Full bleed image placeholder</a:t>
            </a:r>
            <a:endParaRPr lang="en-US" dirty="0"/>
          </a:p>
        </p:txBody>
      </p:sp>
    </p:spTree>
  </p:cSld>
  <p:clrMapOvr>
    <a:masterClrMapping/>
  </p:clrMapOvr>
  <p:transition>
    <p:wipe dir="r"/>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Wide screen video">
    <p:spTree>
      <p:nvGrpSpPr>
        <p:cNvPr id="1" name=""/>
        <p:cNvGrpSpPr/>
        <p:nvPr/>
      </p:nvGrpSpPr>
      <p:grpSpPr>
        <a:xfrm>
          <a:off x="0" y="0"/>
          <a:ext cx="0" cy="0"/>
          <a:chOff x="0" y="0"/>
          <a:chExt cx="0" cy="0"/>
        </a:xfrm>
      </p:grpSpPr>
      <p:pic>
        <p:nvPicPr>
          <p:cNvPr id="19" name="Picture 2" descr="C:\Documents and Settings\contractor\Desktop\Blue_Green_Gradient.png"/>
          <p:cNvPicPr>
            <a:picLocks noChangeAspect="1" noChangeArrowheads="1"/>
          </p:cNvPicPr>
          <p:nvPr/>
        </p:nvPicPr>
        <p:blipFill>
          <a:blip r:embed="rId2" cstate="print"/>
          <a:srcRect/>
          <a:stretch>
            <a:fillRect/>
          </a:stretch>
        </p:blipFill>
        <p:spPr bwMode="auto">
          <a:xfrm>
            <a:off x="-12700" y="0"/>
            <a:ext cx="9156700" cy="6858000"/>
          </a:xfrm>
          <a:prstGeom prst="rect">
            <a:avLst/>
          </a:prstGeom>
          <a:noFill/>
        </p:spPr>
      </p:pic>
      <p:sp>
        <p:nvSpPr>
          <p:cNvPr id="22" name="Rectangle 21"/>
          <p:cNvSpPr/>
          <p:nvPr/>
        </p:nvSpPr>
        <p:spPr>
          <a:xfrm>
            <a:off x="0" y="0"/>
            <a:ext cx="9144000" cy="6858000"/>
          </a:xfrm>
          <a:prstGeom prst="rect">
            <a:avLst/>
          </a:prstGeom>
          <a:blipFill dpi="0" rotWithShape="1">
            <a:blip r:embed="rId3" cstate="print">
              <a:alphaModFix amt="29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grpSp>
        <p:nvGrpSpPr>
          <p:cNvPr id="2" name="Group 3"/>
          <p:cNvGrpSpPr/>
          <p:nvPr/>
        </p:nvGrpSpPr>
        <p:grpSpPr>
          <a:xfrm>
            <a:off x="341314" y="6124575"/>
            <a:ext cx="787133" cy="416134"/>
            <a:chOff x="609600" y="528537"/>
            <a:chExt cx="1444734" cy="763789"/>
          </a:xfrm>
          <a:solidFill>
            <a:schemeClr val="bg1"/>
          </a:solidFill>
        </p:grpSpPr>
        <p:sp>
          <p:nvSpPr>
            <p:cNvPr id="5" name="Rectangle 4"/>
            <p:cNvSpPr>
              <a:spLocks noChangeArrowheads="1"/>
            </p:cNvSpPr>
            <p:nvPr/>
          </p:nvSpPr>
          <p:spPr bwMode="black">
            <a:xfrm>
              <a:off x="1016578" y="1035681"/>
              <a:ext cx="65914" cy="249730"/>
            </a:xfrm>
            <a:prstGeom prst="rect">
              <a:avLst/>
            </a:prstGeom>
            <a:grpFill/>
            <a:ln w="9525">
              <a:noFill/>
              <a:miter lim="800000"/>
              <a:headEnd/>
              <a:tailEnd/>
            </a:ln>
          </p:spPr>
          <p:txBody>
            <a:bodyPr/>
            <a:lstStyle/>
            <a:p>
              <a:endParaRPr lang="en-US">
                <a:latin typeface="+mj-lt"/>
              </a:endParaRPr>
            </a:p>
          </p:txBody>
        </p:sp>
        <p:sp>
          <p:nvSpPr>
            <p:cNvPr id="6" name="Freeform 5"/>
            <p:cNvSpPr>
              <a:spLocks/>
            </p:cNvSpPr>
            <p:nvPr/>
          </p:nvSpPr>
          <p:spPr bwMode="black">
            <a:xfrm>
              <a:off x="1400563" y="1028765"/>
              <a:ext cx="190843" cy="263561"/>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grpFill/>
            <a:ln w="9525">
              <a:noFill/>
              <a:round/>
              <a:headEnd/>
              <a:tailEnd/>
            </a:ln>
          </p:spPr>
          <p:txBody>
            <a:bodyPr/>
            <a:lstStyle/>
            <a:p>
              <a:endParaRPr lang="en-US">
                <a:latin typeface="+mj-lt"/>
              </a:endParaRPr>
            </a:p>
          </p:txBody>
        </p:sp>
        <p:sp>
          <p:nvSpPr>
            <p:cNvPr id="7" name="Freeform 6"/>
            <p:cNvSpPr>
              <a:spLocks/>
            </p:cNvSpPr>
            <p:nvPr/>
          </p:nvSpPr>
          <p:spPr bwMode="black">
            <a:xfrm>
              <a:off x="740661" y="1028765"/>
              <a:ext cx="190843" cy="263561"/>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grpFill/>
            <a:ln w="9525">
              <a:noFill/>
              <a:round/>
              <a:headEnd/>
              <a:tailEnd/>
            </a:ln>
          </p:spPr>
          <p:txBody>
            <a:bodyPr/>
            <a:lstStyle/>
            <a:p>
              <a:endParaRPr lang="en-US">
                <a:latin typeface="+mj-lt"/>
              </a:endParaRPr>
            </a:p>
          </p:txBody>
        </p:sp>
        <p:sp>
          <p:nvSpPr>
            <p:cNvPr id="8" name="Freeform 7"/>
            <p:cNvSpPr>
              <a:spLocks noEditPoints="1"/>
            </p:cNvSpPr>
            <p:nvPr/>
          </p:nvSpPr>
          <p:spPr bwMode="black">
            <a:xfrm>
              <a:off x="1660385" y="1028765"/>
              <a:ext cx="262122" cy="263561"/>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grpFill/>
            <a:ln w="9525">
              <a:noFill/>
              <a:round/>
              <a:headEnd/>
              <a:tailEnd/>
            </a:ln>
          </p:spPr>
          <p:txBody>
            <a:bodyPr/>
            <a:lstStyle/>
            <a:p>
              <a:endParaRPr lang="en-US">
                <a:latin typeface="+mj-lt"/>
              </a:endParaRPr>
            </a:p>
          </p:txBody>
        </p:sp>
        <p:sp>
          <p:nvSpPr>
            <p:cNvPr id="9" name="Freeform 8"/>
            <p:cNvSpPr>
              <a:spLocks/>
            </p:cNvSpPr>
            <p:nvPr/>
          </p:nvSpPr>
          <p:spPr bwMode="black">
            <a:xfrm>
              <a:off x="1167566" y="1028765"/>
              <a:ext cx="170916" cy="263561"/>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grpFill/>
            <a:ln w="9525">
              <a:noFill/>
              <a:round/>
              <a:headEnd/>
              <a:tailEnd/>
            </a:ln>
          </p:spPr>
          <p:txBody>
            <a:bodyPr/>
            <a:lstStyle/>
            <a:p>
              <a:endParaRPr lang="en-US">
                <a:latin typeface="+mj-lt"/>
              </a:endParaRPr>
            </a:p>
          </p:txBody>
        </p:sp>
        <p:sp>
          <p:nvSpPr>
            <p:cNvPr id="10" name="Freeform 9"/>
            <p:cNvSpPr>
              <a:spLocks/>
            </p:cNvSpPr>
            <p:nvPr/>
          </p:nvSpPr>
          <p:spPr bwMode="black">
            <a:xfrm>
              <a:off x="609600" y="732931"/>
              <a:ext cx="62081" cy="128323"/>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grpFill/>
            <a:ln w="9525">
              <a:noFill/>
              <a:round/>
              <a:headEnd/>
              <a:tailEnd/>
            </a:ln>
          </p:spPr>
          <p:txBody>
            <a:bodyPr/>
            <a:lstStyle/>
            <a:p>
              <a:endParaRPr lang="en-US">
                <a:latin typeface="+mj-lt"/>
              </a:endParaRPr>
            </a:p>
          </p:txBody>
        </p:sp>
        <p:sp>
          <p:nvSpPr>
            <p:cNvPr id="11" name="Freeform 10"/>
            <p:cNvSpPr>
              <a:spLocks/>
            </p:cNvSpPr>
            <p:nvPr/>
          </p:nvSpPr>
          <p:spPr bwMode="black">
            <a:xfrm>
              <a:off x="783581" y="646870"/>
              <a:ext cx="62081" cy="214384"/>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grpFill/>
            <a:ln w="9525">
              <a:noFill/>
              <a:round/>
              <a:headEnd/>
              <a:tailEnd/>
            </a:ln>
          </p:spPr>
          <p:txBody>
            <a:bodyPr/>
            <a:lstStyle/>
            <a:p>
              <a:endParaRPr lang="en-US">
                <a:latin typeface="+mj-lt"/>
              </a:endParaRPr>
            </a:p>
          </p:txBody>
        </p:sp>
        <p:sp>
          <p:nvSpPr>
            <p:cNvPr id="12" name="Freeform 11"/>
            <p:cNvSpPr>
              <a:spLocks/>
            </p:cNvSpPr>
            <p:nvPr/>
          </p:nvSpPr>
          <p:spPr bwMode="black">
            <a:xfrm>
              <a:off x="954497" y="528537"/>
              <a:ext cx="62081" cy="394958"/>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grpFill/>
            <a:ln w="9525">
              <a:noFill/>
              <a:round/>
              <a:headEnd/>
              <a:tailEnd/>
            </a:ln>
          </p:spPr>
          <p:txBody>
            <a:bodyPr/>
            <a:lstStyle/>
            <a:p>
              <a:endParaRPr lang="en-US">
                <a:latin typeface="+mj-lt"/>
              </a:endParaRPr>
            </a:p>
          </p:txBody>
        </p:sp>
        <p:sp>
          <p:nvSpPr>
            <p:cNvPr id="13" name="Freeform 12"/>
            <p:cNvSpPr>
              <a:spLocks/>
            </p:cNvSpPr>
            <p:nvPr/>
          </p:nvSpPr>
          <p:spPr bwMode="black">
            <a:xfrm>
              <a:off x="1128478" y="646870"/>
              <a:ext cx="62081" cy="214384"/>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grpFill/>
            <a:ln w="9525">
              <a:noFill/>
              <a:round/>
              <a:headEnd/>
              <a:tailEnd/>
            </a:ln>
          </p:spPr>
          <p:txBody>
            <a:bodyPr/>
            <a:lstStyle/>
            <a:p>
              <a:endParaRPr lang="en-US">
                <a:latin typeface="+mj-lt"/>
              </a:endParaRPr>
            </a:p>
          </p:txBody>
        </p:sp>
        <p:sp>
          <p:nvSpPr>
            <p:cNvPr id="14" name="Freeform 13"/>
            <p:cNvSpPr>
              <a:spLocks/>
            </p:cNvSpPr>
            <p:nvPr/>
          </p:nvSpPr>
          <p:spPr bwMode="black">
            <a:xfrm>
              <a:off x="1298627" y="732931"/>
              <a:ext cx="65914" cy="128323"/>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grpFill/>
            <a:ln w="9525">
              <a:noFill/>
              <a:round/>
              <a:headEnd/>
              <a:tailEnd/>
            </a:ln>
          </p:spPr>
          <p:txBody>
            <a:bodyPr/>
            <a:lstStyle/>
            <a:p>
              <a:endParaRPr lang="en-US">
                <a:latin typeface="+mj-lt"/>
              </a:endParaRPr>
            </a:p>
          </p:txBody>
        </p:sp>
        <p:sp>
          <p:nvSpPr>
            <p:cNvPr id="15" name="Freeform 14"/>
            <p:cNvSpPr>
              <a:spLocks/>
            </p:cNvSpPr>
            <p:nvPr/>
          </p:nvSpPr>
          <p:spPr bwMode="black">
            <a:xfrm>
              <a:off x="1472608" y="646870"/>
              <a:ext cx="62848" cy="214384"/>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grpFill/>
            <a:ln w="9525">
              <a:noFill/>
              <a:round/>
              <a:headEnd/>
              <a:tailEnd/>
            </a:ln>
          </p:spPr>
          <p:txBody>
            <a:bodyPr/>
            <a:lstStyle/>
            <a:p>
              <a:endParaRPr lang="en-US">
                <a:latin typeface="+mj-lt"/>
              </a:endParaRPr>
            </a:p>
          </p:txBody>
        </p:sp>
        <p:sp>
          <p:nvSpPr>
            <p:cNvPr id="16" name="Freeform 15"/>
            <p:cNvSpPr>
              <a:spLocks/>
            </p:cNvSpPr>
            <p:nvPr/>
          </p:nvSpPr>
          <p:spPr bwMode="black">
            <a:xfrm>
              <a:off x="1646590" y="528537"/>
              <a:ext cx="62848" cy="394958"/>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grpFill/>
            <a:ln w="9525">
              <a:noFill/>
              <a:round/>
              <a:headEnd/>
              <a:tailEnd/>
            </a:ln>
          </p:spPr>
          <p:txBody>
            <a:bodyPr/>
            <a:lstStyle/>
            <a:p>
              <a:endParaRPr lang="en-US">
                <a:latin typeface="+mj-lt"/>
              </a:endParaRPr>
            </a:p>
          </p:txBody>
        </p:sp>
        <p:sp>
          <p:nvSpPr>
            <p:cNvPr id="17" name="Freeform 16"/>
            <p:cNvSpPr>
              <a:spLocks/>
            </p:cNvSpPr>
            <p:nvPr/>
          </p:nvSpPr>
          <p:spPr bwMode="black">
            <a:xfrm>
              <a:off x="1817505" y="646870"/>
              <a:ext cx="62848" cy="214384"/>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grpFill/>
            <a:ln w="9525">
              <a:noFill/>
              <a:round/>
              <a:headEnd/>
              <a:tailEnd/>
            </a:ln>
          </p:spPr>
          <p:txBody>
            <a:bodyPr/>
            <a:lstStyle/>
            <a:p>
              <a:endParaRPr lang="en-US">
                <a:latin typeface="+mj-lt"/>
              </a:endParaRPr>
            </a:p>
          </p:txBody>
        </p:sp>
        <p:sp>
          <p:nvSpPr>
            <p:cNvPr id="18" name="Freeform 17"/>
            <p:cNvSpPr>
              <a:spLocks/>
            </p:cNvSpPr>
            <p:nvPr/>
          </p:nvSpPr>
          <p:spPr bwMode="black">
            <a:xfrm>
              <a:off x="1991486" y="732931"/>
              <a:ext cx="62848" cy="128323"/>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grpFill/>
            <a:ln w="9525">
              <a:noFill/>
              <a:round/>
              <a:headEnd/>
              <a:tailEnd/>
            </a:ln>
          </p:spPr>
          <p:txBody>
            <a:bodyPr/>
            <a:lstStyle/>
            <a:p>
              <a:endParaRPr lang="en-US">
                <a:latin typeface="+mj-lt"/>
              </a:endParaRPr>
            </a:p>
          </p:txBody>
        </p:sp>
      </p:grpSp>
      <p:sp>
        <p:nvSpPr>
          <p:cNvPr id="40" name="Media Placeholder 39"/>
          <p:cNvSpPr>
            <a:spLocks noGrp="1"/>
          </p:cNvSpPr>
          <p:nvPr>
            <p:ph type="media" sz="quarter" idx="11" hasCustomPrompt="1"/>
          </p:nvPr>
        </p:nvSpPr>
        <p:spPr>
          <a:xfrm>
            <a:off x="673957" y="777240"/>
            <a:ext cx="7863840" cy="4425696"/>
          </a:xfrm>
          <a:solidFill>
            <a:schemeClr val="tx1">
              <a:lumMod val="50000"/>
            </a:schemeClr>
          </a:solidFill>
          <a:ln>
            <a:noFill/>
          </a:ln>
          <a:effectLst>
            <a:innerShdw blurRad="419100">
              <a:prstClr val="black">
                <a:alpha val="47000"/>
              </a:prstClr>
            </a:innerShdw>
          </a:effectLst>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marL="0" indent="0" algn="ctr" defTabSz="914400" rtl="0" eaLnBrk="1" latinLnBrk="0" hangingPunct="1">
              <a:lnSpc>
                <a:spcPct val="95000"/>
              </a:lnSpc>
              <a:spcBef>
                <a:spcPts val="1440"/>
              </a:spcBef>
              <a:buClr>
                <a:srgbClr val="92D050"/>
              </a:buClr>
              <a:buSzPct val="90000"/>
              <a:buFont typeface="Arial" pitchFamily="34" charset="0"/>
              <a:buNone/>
              <a:tabLst/>
              <a:defRPr lang="en-US" sz="1800" kern="1200" baseline="0" smtClean="0">
                <a:solidFill>
                  <a:schemeClr val="lt1"/>
                </a:solidFill>
                <a:latin typeface="+mj-lt"/>
                <a:ea typeface="+mn-ea"/>
                <a:cs typeface="+mn-cs"/>
              </a:defRPr>
            </a:lvl1pPr>
          </a:lstStyle>
          <a:p>
            <a:r>
              <a:rPr lang="en-US" dirty="0" smtClean="0"/>
              <a:t>Click icon to add video</a:t>
            </a:r>
            <a:endParaRPr lang="en-US" dirty="0"/>
          </a:p>
        </p:txBody>
      </p:sp>
    </p:spTree>
  </p:cSld>
  <p:clrMapOvr>
    <a:masterClrMapping/>
  </p:clrMapOvr>
  <p:transition>
    <p:wipe dir="r"/>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p:cSld name="Standard video">
    <p:spTree>
      <p:nvGrpSpPr>
        <p:cNvPr id="1" name=""/>
        <p:cNvGrpSpPr/>
        <p:nvPr/>
      </p:nvGrpSpPr>
      <p:grpSpPr>
        <a:xfrm>
          <a:off x="0" y="0"/>
          <a:ext cx="0" cy="0"/>
          <a:chOff x="0" y="0"/>
          <a:chExt cx="0" cy="0"/>
        </a:xfrm>
      </p:grpSpPr>
      <p:pic>
        <p:nvPicPr>
          <p:cNvPr id="19" name="Picture 2" descr="C:\Documents and Settings\contractor\Desktop\Blue_Green_Gradient.png"/>
          <p:cNvPicPr>
            <a:picLocks noChangeAspect="1" noChangeArrowheads="1"/>
          </p:cNvPicPr>
          <p:nvPr/>
        </p:nvPicPr>
        <p:blipFill>
          <a:blip r:embed="rId2" cstate="print"/>
          <a:srcRect/>
          <a:stretch>
            <a:fillRect/>
          </a:stretch>
        </p:blipFill>
        <p:spPr bwMode="auto">
          <a:xfrm>
            <a:off x="-12700" y="0"/>
            <a:ext cx="9156700" cy="6858000"/>
          </a:xfrm>
          <a:prstGeom prst="rect">
            <a:avLst/>
          </a:prstGeom>
          <a:noFill/>
        </p:spPr>
      </p:pic>
      <p:sp>
        <p:nvSpPr>
          <p:cNvPr id="22" name="Rectangle 21"/>
          <p:cNvSpPr/>
          <p:nvPr/>
        </p:nvSpPr>
        <p:spPr>
          <a:xfrm>
            <a:off x="0" y="0"/>
            <a:ext cx="9144000" cy="6858000"/>
          </a:xfrm>
          <a:prstGeom prst="rect">
            <a:avLst/>
          </a:prstGeom>
          <a:blipFill dpi="0" rotWithShape="1">
            <a:blip r:embed="rId3" cstate="print">
              <a:alphaModFix amt="29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grpSp>
        <p:nvGrpSpPr>
          <p:cNvPr id="2" name="Group 3"/>
          <p:cNvGrpSpPr/>
          <p:nvPr/>
        </p:nvGrpSpPr>
        <p:grpSpPr>
          <a:xfrm>
            <a:off x="341314" y="6124575"/>
            <a:ext cx="787133" cy="416134"/>
            <a:chOff x="609600" y="528537"/>
            <a:chExt cx="1444734" cy="763789"/>
          </a:xfrm>
          <a:solidFill>
            <a:schemeClr val="bg1"/>
          </a:solidFill>
        </p:grpSpPr>
        <p:sp>
          <p:nvSpPr>
            <p:cNvPr id="40" name="Rectangle 39"/>
            <p:cNvSpPr>
              <a:spLocks noChangeArrowheads="1"/>
            </p:cNvSpPr>
            <p:nvPr/>
          </p:nvSpPr>
          <p:spPr bwMode="black">
            <a:xfrm>
              <a:off x="1016578" y="1035681"/>
              <a:ext cx="65914" cy="249730"/>
            </a:xfrm>
            <a:prstGeom prst="rect">
              <a:avLst/>
            </a:prstGeom>
            <a:grpFill/>
            <a:ln w="9525">
              <a:noFill/>
              <a:miter lim="800000"/>
              <a:headEnd/>
              <a:tailEnd/>
            </a:ln>
          </p:spPr>
          <p:txBody>
            <a:bodyPr/>
            <a:lstStyle/>
            <a:p>
              <a:endParaRPr lang="en-US">
                <a:latin typeface="+mj-lt"/>
              </a:endParaRPr>
            </a:p>
          </p:txBody>
        </p:sp>
        <p:sp>
          <p:nvSpPr>
            <p:cNvPr id="41" name="Freeform 40"/>
            <p:cNvSpPr>
              <a:spLocks/>
            </p:cNvSpPr>
            <p:nvPr/>
          </p:nvSpPr>
          <p:spPr bwMode="black">
            <a:xfrm>
              <a:off x="1400563" y="1028765"/>
              <a:ext cx="190843" cy="263561"/>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grpFill/>
            <a:ln w="9525">
              <a:noFill/>
              <a:round/>
              <a:headEnd/>
              <a:tailEnd/>
            </a:ln>
          </p:spPr>
          <p:txBody>
            <a:bodyPr/>
            <a:lstStyle/>
            <a:p>
              <a:endParaRPr lang="en-US">
                <a:latin typeface="+mj-lt"/>
              </a:endParaRPr>
            </a:p>
          </p:txBody>
        </p:sp>
        <p:sp>
          <p:nvSpPr>
            <p:cNvPr id="42" name="Freeform 41"/>
            <p:cNvSpPr>
              <a:spLocks/>
            </p:cNvSpPr>
            <p:nvPr/>
          </p:nvSpPr>
          <p:spPr bwMode="black">
            <a:xfrm>
              <a:off x="740661" y="1028765"/>
              <a:ext cx="190843" cy="263561"/>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grpFill/>
            <a:ln w="9525">
              <a:noFill/>
              <a:round/>
              <a:headEnd/>
              <a:tailEnd/>
            </a:ln>
          </p:spPr>
          <p:txBody>
            <a:bodyPr/>
            <a:lstStyle/>
            <a:p>
              <a:endParaRPr lang="en-US">
                <a:latin typeface="+mj-lt"/>
              </a:endParaRPr>
            </a:p>
          </p:txBody>
        </p:sp>
        <p:sp>
          <p:nvSpPr>
            <p:cNvPr id="43" name="Freeform 42"/>
            <p:cNvSpPr>
              <a:spLocks noEditPoints="1"/>
            </p:cNvSpPr>
            <p:nvPr/>
          </p:nvSpPr>
          <p:spPr bwMode="black">
            <a:xfrm>
              <a:off x="1660385" y="1028765"/>
              <a:ext cx="262122" cy="263561"/>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grpFill/>
            <a:ln w="9525">
              <a:noFill/>
              <a:round/>
              <a:headEnd/>
              <a:tailEnd/>
            </a:ln>
          </p:spPr>
          <p:txBody>
            <a:bodyPr/>
            <a:lstStyle/>
            <a:p>
              <a:endParaRPr lang="en-US">
                <a:latin typeface="+mj-lt"/>
              </a:endParaRPr>
            </a:p>
          </p:txBody>
        </p:sp>
        <p:sp>
          <p:nvSpPr>
            <p:cNvPr id="44" name="Freeform 43"/>
            <p:cNvSpPr>
              <a:spLocks/>
            </p:cNvSpPr>
            <p:nvPr/>
          </p:nvSpPr>
          <p:spPr bwMode="black">
            <a:xfrm>
              <a:off x="1167566" y="1028765"/>
              <a:ext cx="170916" cy="263561"/>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grpFill/>
            <a:ln w="9525">
              <a:noFill/>
              <a:round/>
              <a:headEnd/>
              <a:tailEnd/>
            </a:ln>
          </p:spPr>
          <p:txBody>
            <a:bodyPr/>
            <a:lstStyle/>
            <a:p>
              <a:endParaRPr lang="en-US">
                <a:latin typeface="+mj-lt"/>
              </a:endParaRPr>
            </a:p>
          </p:txBody>
        </p:sp>
        <p:sp>
          <p:nvSpPr>
            <p:cNvPr id="45" name="Freeform 44"/>
            <p:cNvSpPr>
              <a:spLocks/>
            </p:cNvSpPr>
            <p:nvPr/>
          </p:nvSpPr>
          <p:spPr bwMode="black">
            <a:xfrm>
              <a:off x="609600" y="732931"/>
              <a:ext cx="62081" cy="128323"/>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grpFill/>
            <a:ln w="9525">
              <a:noFill/>
              <a:round/>
              <a:headEnd/>
              <a:tailEnd/>
            </a:ln>
          </p:spPr>
          <p:txBody>
            <a:bodyPr/>
            <a:lstStyle/>
            <a:p>
              <a:endParaRPr lang="en-US">
                <a:latin typeface="+mj-lt"/>
              </a:endParaRPr>
            </a:p>
          </p:txBody>
        </p:sp>
        <p:sp>
          <p:nvSpPr>
            <p:cNvPr id="46" name="Freeform 45"/>
            <p:cNvSpPr>
              <a:spLocks/>
            </p:cNvSpPr>
            <p:nvPr/>
          </p:nvSpPr>
          <p:spPr bwMode="black">
            <a:xfrm>
              <a:off x="783581" y="646870"/>
              <a:ext cx="62081" cy="214384"/>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grpFill/>
            <a:ln w="9525">
              <a:noFill/>
              <a:round/>
              <a:headEnd/>
              <a:tailEnd/>
            </a:ln>
          </p:spPr>
          <p:txBody>
            <a:bodyPr/>
            <a:lstStyle/>
            <a:p>
              <a:endParaRPr lang="en-US">
                <a:latin typeface="+mj-lt"/>
              </a:endParaRPr>
            </a:p>
          </p:txBody>
        </p:sp>
        <p:sp>
          <p:nvSpPr>
            <p:cNvPr id="47" name="Freeform 46"/>
            <p:cNvSpPr>
              <a:spLocks/>
            </p:cNvSpPr>
            <p:nvPr/>
          </p:nvSpPr>
          <p:spPr bwMode="black">
            <a:xfrm>
              <a:off x="954497" y="528537"/>
              <a:ext cx="62081" cy="394958"/>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grpFill/>
            <a:ln w="9525">
              <a:noFill/>
              <a:round/>
              <a:headEnd/>
              <a:tailEnd/>
            </a:ln>
          </p:spPr>
          <p:txBody>
            <a:bodyPr/>
            <a:lstStyle/>
            <a:p>
              <a:endParaRPr lang="en-US">
                <a:latin typeface="+mj-lt"/>
              </a:endParaRPr>
            </a:p>
          </p:txBody>
        </p:sp>
        <p:sp>
          <p:nvSpPr>
            <p:cNvPr id="48" name="Freeform 47"/>
            <p:cNvSpPr>
              <a:spLocks/>
            </p:cNvSpPr>
            <p:nvPr/>
          </p:nvSpPr>
          <p:spPr bwMode="black">
            <a:xfrm>
              <a:off x="1128478" y="646870"/>
              <a:ext cx="62081" cy="214384"/>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grpFill/>
            <a:ln w="9525">
              <a:noFill/>
              <a:round/>
              <a:headEnd/>
              <a:tailEnd/>
            </a:ln>
          </p:spPr>
          <p:txBody>
            <a:bodyPr/>
            <a:lstStyle/>
            <a:p>
              <a:endParaRPr lang="en-US">
                <a:latin typeface="+mj-lt"/>
              </a:endParaRPr>
            </a:p>
          </p:txBody>
        </p:sp>
        <p:sp>
          <p:nvSpPr>
            <p:cNvPr id="49" name="Freeform 48"/>
            <p:cNvSpPr>
              <a:spLocks/>
            </p:cNvSpPr>
            <p:nvPr/>
          </p:nvSpPr>
          <p:spPr bwMode="black">
            <a:xfrm>
              <a:off x="1298627" y="732931"/>
              <a:ext cx="65914" cy="128323"/>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grpFill/>
            <a:ln w="9525">
              <a:noFill/>
              <a:round/>
              <a:headEnd/>
              <a:tailEnd/>
            </a:ln>
          </p:spPr>
          <p:txBody>
            <a:bodyPr/>
            <a:lstStyle/>
            <a:p>
              <a:endParaRPr lang="en-US">
                <a:latin typeface="+mj-lt"/>
              </a:endParaRPr>
            </a:p>
          </p:txBody>
        </p:sp>
        <p:sp>
          <p:nvSpPr>
            <p:cNvPr id="50" name="Freeform 49"/>
            <p:cNvSpPr>
              <a:spLocks/>
            </p:cNvSpPr>
            <p:nvPr/>
          </p:nvSpPr>
          <p:spPr bwMode="black">
            <a:xfrm>
              <a:off x="1472608" y="646870"/>
              <a:ext cx="62848" cy="214384"/>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grpFill/>
            <a:ln w="9525">
              <a:noFill/>
              <a:round/>
              <a:headEnd/>
              <a:tailEnd/>
            </a:ln>
          </p:spPr>
          <p:txBody>
            <a:bodyPr/>
            <a:lstStyle/>
            <a:p>
              <a:endParaRPr lang="en-US">
                <a:latin typeface="+mj-lt"/>
              </a:endParaRPr>
            </a:p>
          </p:txBody>
        </p:sp>
        <p:sp>
          <p:nvSpPr>
            <p:cNvPr id="51" name="Freeform 50"/>
            <p:cNvSpPr>
              <a:spLocks/>
            </p:cNvSpPr>
            <p:nvPr/>
          </p:nvSpPr>
          <p:spPr bwMode="black">
            <a:xfrm>
              <a:off x="1646590" y="528537"/>
              <a:ext cx="62848" cy="394958"/>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grpFill/>
            <a:ln w="9525">
              <a:noFill/>
              <a:round/>
              <a:headEnd/>
              <a:tailEnd/>
            </a:ln>
          </p:spPr>
          <p:txBody>
            <a:bodyPr/>
            <a:lstStyle/>
            <a:p>
              <a:endParaRPr lang="en-US">
                <a:latin typeface="+mj-lt"/>
              </a:endParaRPr>
            </a:p>
          </p:txBody>
        </p:sp>
        <p:sp>
          <p:nvSpPr>
            <p:cNvPr id="52" name="Freeform 51"/>
            <p:cNvSpPr>
              <a:spLocks/>
            </p:cNvSpPr>
            <p:nvPr/>
          </p:nvSpPr>
          <p:spPr bwMode="black">
            <a:xfrm>
              <a:off x="1817505" y="646870"/>
              <a:ext cx="62848" cy="214384"/>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grpFill/>
            <a:ln w="9525">
              <a:noFill/>
              <a:round/>
              <a:headEnd/>
              <a:tailEnd/>
            </a:ln>
          </p:spPr>
          <p:txBody>
            <a:bodyPr/>
            <a:lstStyle/>
            <a:p>
              <a:endParaRPr lang="en-US">
                <a:latin typeface="+mj-lt"/>
              </a:endParaRPr>
            </a:p>
          </p:txBody>
        </p:sp>
        <p:sp>
          <p:nvSpPr>
            <p:cNvPr id="53" name="Freeform 52"/>
            <p:cNvSpPr>
              <a:spLocks/>
            </p:cNvSpPr>
            <p:nvPr/>
          </p:nvSpPr>
          <p:spPr bwMode="black">
            <a:xfrm>
              <a:off x="1991486" y="732931"/>
              <a:ext cx="62848" cy="128323"/>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grpFill/>
            <a:ln w="9525">
              <a:noFill/>
              <a:round/>
              <a:headEnd/>
              <a:tailEnd/>
            </a:ln>
          </p:spPr>
          <p:txBody>
            <a:bodyPr/>
            <a:lstStyle/>
            <a:p>
              <a:endParaRPr lang="en-US">
                <a:latin typeface="+mj-lt"/>
              </a:endParaRPr>
            </a:p>
          </p:txBody>
        </p:sp>
      </p:grpSp>
      <p:sp>
        <p:nvSpPr>
          <p:cNvPr id="21" name="Media Placeholder 20"/>
          <p:cNvSpPr>
            <a:spLocks noGrp="1"/>
          </p:cNvSpPr>
          <p:nvPr>
            <p:ph type="media" sz="quarter" idx="10" hasCustomPrompt="1"/>
          </p:nvPr>
        </p:nvSpPr>
        <p:spPr>
          <a:xfrm>
            <a:off x="2639917" y="778669"/>
            <a:ext cx="5897880" cy="4425696"/>
          </a:xfrm>
          <a:solidFill>
            <a:schemeClr val="tx1">
              <a:lumMod val="50000"/>
            </a:schemeClr>
          </a:solidFill>
          <a:ln>
            <a:noFill/>
          </a:ln>
          <a:effectLst>
            <a:innerShdw blurRad="419100">
              <a:prstClr val="black">
                <a:alpha val="47000"/>
              </a:prstClr>
            </a:innerShdw>
          </a:effectLst>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marL="0" indent="0" algn="ctr" defTabSz="914400" rtl="0" eaLnBrk="1" latinLnBrk="0" hangingPunct="1">
              <a:lnSpc>
                <a:spcPct val="95000"/>
              </a:lnSpc>
              <a:spcBef>
                <a:spcPts val="1440"/>
              </a:spcBef>
              <a:buClr>
                <a:srgbClr val="92D050"/>
              </a:buClr>
              <a:buSzPct val="90000"/>
              <a:buFont typeface="Arial" pitchFamily="34" charset="0"/>
              <a:buNone/>
              <a:tabLst/>
              <a:defRPr lang="en-US" sz="1800" kern="1200">
                <a:solidFill>
                  <a:schemeClr val="lt1"/>
                </a:solidFill>
                <a:latin typeface="+mj-lt"/>
                <a:ea typeface="+mn-ea"/>
                <a:cs typeface="+mn-cs"/>
              </a:defRPr>
            </a:lvl1pPr>
          </a:lstStyle>
          <a:p>
            <a:r>
              <a:rPr lang="en-US" dirty="0" smtClean="0"/>
              <a:t>Click icon to add video</a:t>
            </a:r>
            <a:endParaRPr lang="en-US" dirty="0"/>
          </a:p>
        </p:txBody>
      </p:sp>
    </p:spTree>
  </p:cSld>
  <p:clrMapOvr>
    <a:masterClrMapping/>
  </p:clrMapOvr>
  <p:transition>
    <p:wipe dir="r"/>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p:cSld name="Blank_gradient only">
    <p:spTree>
      <p:nvGrpSpPr>
        <p:cNvPr id="1" name=""/>
        <p:cNvGrpSpPr/>
        <p:nvPr/>
      </p:nvGrpSpPr>
      <p:grpSpPr>
        <a:xfrm>
          <a:off x="0" y="0"/>
          <a:ext cx="0" cy="0"/>
          <a:chOff x="0" y="0"/>
          <a:chExt cx="0" cy="0"/>
        </a:xfrm>
      </p:grpSpPr>
      <p:pic>
        <p:nvPicPr>
          <p:cNvPr id="19" name="Picture 2" descr="C:\Documents and Settings\contractor\Desktop\Blue_Green_Gradient.png"/>
          <p:cNvPicPr>
            <a:picLocks noChangeAspect="1" noChangeArrowheads="1"/>
          </p:cNvPicPr>
          <p:nvPr/>
        </p:nvPicPr>
        <p:blipFill>
          <a:blip r:embed="rId2" cstate="print"/>
          <a:srcRect/>
          <a:stretch>
            <a:fillRect/>
          </a:stretch>
        </p:blipFill>
        <p:spPr bwMode="auto">
          <a:xfrm>
            <a:off x="-12700" y="0"/>
            <a:ext cx="9156700" cy="6858000"/>
          </a:xfrm>
          <a:prstGeom prst="rect">
            <a:avLst/>
          </a:prstGeom>
          <a:noFill/>
        </p:spPr>
      </p:pic>
    </p:spTree>
  </p:cSld>
  <p:clrMapOvr>
    <a:masterClrMapping/>
  </p:clrMapOvr>
  <p:transition>
    <p:wipe dir="r"/>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p:cSld name="Blank">
    <p:spTree>
      <p:nvGrpSpPr>
        <p:cNvPr id="1" name=""/>
        <p:cNvGrpSpPr/>
        <p:nvPr/>
      </p:nvGrpSpPr>
      <p:grpSpPr>
        <a:xfrm>
          <a:off x="0" y="0"/>
          <a:ext cx="0" cy="0"/>
          <a:chOff x="0" y="0"/>
          <a:chExt cx="0" cy="0"/>
        </a:xfrm>
      </p:grpSpPr>
      <p:sp>
        <p:nvSpPr>
          <p:cNvPr id="3" name="Rectangle 5"/>
          <p:cNvSpPr>
            <a:spLocks noChangeArrowheads="1"/>
          </p:cNvSpPr>
          <p:nvPr/>
        </p:nvSpPr>
        <p:spPr bwMode="ltGray">
          <a:xfrm>
            <a:off x="7763787" y="6584512"/>
            <a:ext cx="811863" cy="175257"/>
          </a:xfrm>
          <a:prstGeom prst="rect">
            <a:avLst/>
          </a:prstGeom>
          <a:noFill/>
          <a:ln w="9525">
            <a:noFill/>
            <a:miter lim="800000"/>
            <a:headEnd/>
            <a:tailEnd/>
          </a:ln>
          <a:effectLst/>
        </p:spPr>
        <p:txBody>
          <a:bodyPr wrap="none" lIns="82124" tIns="41061" rIns="82124" bIns="41061" anchor="b">
            <a:spAutoFit/>
          </a:bodyPr>
          <a:lstStyle/>
          <a:p>
            <a:pPr marL="0" algn="r" defTabSz="814388" rtl="0" eaLnBrk="1" latinLnBrk="0" hangingPunct="1">
              <a:lnSpc>
                <a:spcPct val="100000"/>
              </a:lnSpc>
            </a:pPr>
            <a:r>
              <a:rPr lang="en-US" sz="600" kern="1200" dirty="0">
                <a:solidFill>
                  <a:srgbClr val="C0C0C0"/>
                </a:solidFill>
                <a:latin typeface="+mj-lt"/>
                <a:ea typeface="+mn-ea"/>
                <a:cs typeface="+mn-cs"/>
              </a:rPr>
              <a:t>Cisco Confidential</a:t>
            </a:r>
          </a:p>
        </p:txBody>
      </p:sp>
      <p:sp>
        <p:nvSpPr>
          <p:cNvPr id="5" name="Rectangle 4"/>
          <p:cNvSpPr>
            <a:spLocks noChangeArrowheads="1"/>
          </p:cNvSpPr>
          <p:nvPr/>
        </p:nvSpPr>
        <p:spPr bwMode="ltGray">
          <a:xfrm>
            <a:off x="251373" y="6586246"/>
            <a:ext cx="3420515" cy="175257"/>
          </a:xfrm>
          <a:prstGeom prst="rect">
            <a:avLst/>
          </a:prstGeom>
          <a:noFill/>
          <a:ln w="9525">
            <a:noFill/>
            <a:miter lim="800000"/>
            <a:headEnd/>
            <a:tailEnd/>
          </a:ln>
          <a:effectLst/>
        </p:spPr>
        <p:txBody>
          <a:bodyPr wrap="square" lIns="82124" tIns="41061" rIns="82124" bIns="41061" anchor="b" anchorCtr="0">
            <a:spAutoFit/>
          </a:bodyPr>
          <a:lstStyle/>
          <a:p>
            <a:pPr algn="l" defTabSz="814388">
              <a:lnSpc>
                <a:spcPct val="100000"/>
              </a:lnSpc>
            </a:pPr>
            <a:r>
              <a:rPr lang="en-US" sz="600" dirty="0" smtClean="0">
                <a:solidFill>
                  <a:srgbClr val="C0C0C0"/>
                </a:solidFill>
                <a:latin typeface="+mj-lt"/>
              </a:rPr>
              <a:t>© 2010 Cisco and/or its affiliates. All rights reserved.</a:t>
            </a:r>
            <a:endParaRPr lang="en-US" sz="600" dirty="0">
              <a:solidFill>
                <a:srgbClr val="C0C0C0"/>
              </a:solidFill>
              <a:latin typeface="+mj-lt"/>
            </a:endParaRPr>
          </a:p>
        </p:txBody>
      </p:sp>
      <p:sp>
        <p:nvSpPr>
          <p:cNvPr id="6" name="Rectangle 7"/>
          <p:cNvSpPr>
            <a:spLocks noChangeArrowheads="1"/>
          </p:cNvSpPr>
          <p:nvPr/>
        </p:nvSpPr>
        <p:spPr bwMode="ltGray">
          <a:xfrm>
            <a:off x="8639981" y="6580408"/>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lnSpc>
                <a:spcPct val="100000"/>
              </a:lnSpc>
            </a:pPr>
            <a:fld id="{DFCF27A5-1A5B-48D3-A060-2758FFBB1ADD}" type="slidenum">
              <a:rPr lang="en-US" sz="600">
                <a:solidFill>
                  <a:srgbClr val="C0C0C0"/>
                </a:solidFill>
                <a:latin typeface="+mj-lt"/>
              </a:rPr>
              <a:pPr algn="r" defTabSz="814388">
                <a:lnSpc>
                  <a:spcPct val="100000"/>
                </a:lnSpc>
              </a:pPr>
              <a:t>‹#›</a:t>
            </a:fld>
            <a:endParaRPr lang="en-US" sz="600" dirty="0">
              <a:solidFill>
                <a:srgbClr val="C0C0C0"/>
              </a:solidFill>
              <a:latin typeface="+mj-lt"/>
            </a:endParaRPr>
          </a:p>
        </p:txBody>
      </p:sp>
    </p:spTree>
  </p:cSld>
  <p:clrMapOvr>
    <a:masterClrMapping/>
  </p:clrMapOvr>
  <p:transition>
    <p:wipe dir="r"/>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p:cSld name="Closing Slide_green">
    <p:spTree>
      <p:nvGrpSpPr>
        <p:cNvPr id="1" name=""/>
        <p:cNvGrpSpPr/>
        <p:nvPr/>
      </p:nvGrpSpPr>
      <p:grpSpPr>
        <a:xfrm>
          <a:off x="0" y="0"/>
          <a:ext cx="0" cy="0"/>
          <a:chOff x="0" y="0"/>
          <a:chExt cx="0" cy="0"/>
        </a:xfrm>
      </p:grpSpPr>
      <p:pic>
        <p:nvPicPr>
          <p:cNvPr id="19" name="Picture 2" descr="C:\Documents and Settings\contractor\Desktop\Blue_Green_Gradient.png"/>
          <p:cNvPicPr>
            <a:picLocks noChangeAspect="1" noChangeArrowheads="1"/>
          </p:cNvPicPr>
          <p:nvPr/>
        </p:nvPicPr>
        <p:blipFill>
          <a:blip r:embed="rId2" cstate="print"/>
          <a:srcRect/>
          <a:stretch>
            <a:fillRect/>
          </a:stretch>
        </p:blipFill>
        <p:spPr bwMode="auto">
          <a:xfrm>
            <a:off x="-12700" y="0"/>
            <a:ext cx="9156700" cy="6858000"/>
          </a:xfrm>
          <a:prstGeom prst="rect">
            <a:avLst/>
          </a:prstGeom>
          <a:noFill/>
        </p:spPr>
      </p:pic>
      <p:sp>
        <p:nvSpPr>
          <p:cNvPr id="20" name="Rectangle 19"/>
          <p:cNvSpPr>
            <a:spLocks noChangeArrowheads="1"/>
          </p:cNvSpPr>
          <p:nvPr/>
        </p:nvSpPr>
        <p:spPr bwMode="black">
          <a:xfrm>
            <a:off x="4373702" y="5844550"/>
            <a:ext cx="41443" cy="157016"/>
          </a:xfrm>
          <a:prstGeom prst="rect">
            <a:avLst/>
          </a:prstGeom>
          <a:solidFill>
            <a:schemeClr val="bg1"/>
          </a:solidFill>
          <a:ln w="9525">
            <a:noFill/>
            <a:miter lim="800000"/>
            <a:headEnd/>
            <a:tailEnd/>
          </a:ln>
        </p:spPr>
        <p:txBody>
          <a:bodyPr/>
          <a:lstStyle/>
          <a:p>
            <a:endParaRPr lang="en-US">
              <a:solidFill>
                <a:srgbClr val="0096D6"/>
              </a:solidFill>
              <a:latin typeface="+mj-lt"/>
            </a:endParaRPr>
          </a:p>
        </p:txBody>
      </p:sp>
      <p:sp>
        <p:nvSpPr>
          <p:cNvPr id="21" name="Freeform 20"/>
          <p:cNvSpPr>
            <a:spLocks/>
          </p:cNvSpPr>
          <p:nvPr/>
        </p:nvSpPr>
        <p:spPr bwMode="black">
          <a:xfrm>
            <a:off x="4615130" y="5840202"/>
            <a:ext cx="119991" cy="165712"/>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22" name="Freeform 21"/>
          <p:cNvSpPr>
            <a:spLocks/>
          </p:cNvSpPr>
          <p:nvPr/>
        </p:nvSpPr>
        <p:spPr bwMode="black">
          <a:xfrm>
            <a:off x="4200221" y="5840202"/>
            <a:ext cx="119991" cy="165712"/>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23" name="Freeform 22"/>
          <p:cNvSpPr>
            <a:spLocks noEditPoints="1"/>
          </p:cNvSpPr>
          <p:nvPr/>
        </p:nvSpPr>
        <p:spPr bwMode="black">
          <a:xfrm>
            <a:off x="4778491" y="5840202"/>
            <a:ext cx="164807" cy="165712"/>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solidFill>
            <a:schemeClr val="bg1"/>
          </a:solidFill>
          <a:ln w="9525">
            <a:noFill/>
            <a:round/>
            <a:headEnd/>
            <a:tailEnd/>
          </a:ln>
        </p:spPr>
        <p:txBody>
          <a:bodyPr/>
          <a:lstStyle/>
          <a:p>
            <a:endParaRPr lang="en-US">
              <a:solidFill>
                <a:srgbClr val="0096D6"/>
              </a:solidFill>
              <a:latin typeface="+mj-lt"/>
            </a:endParaRPr>
          </a:p>
        </p:txBody>
      </p:sp>
      <p:sp>
        <p:nvSpPr>
          <p:cNvPr id="24" name="Freeform 23"/>
          <p:cNvSpPr>
            <a:spLocks/>
          </p:cNvSpPr>
          <p:nvPr/>
        </p:nvSpPr>
        <p:spPr bwMode="black">
          <a:xfrm>
            <a:off x="4468634" y="5840202"/>
            <a:ext cx="107462" cy="165712"/>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25" name="Freeform 24"/>
          <p:cNvSpPr>
            <a:spLocks/>
          </p:cNvSpPr>
          <p:nvPr/>
        </p:nvSpPr>
        <p:spPr bwMode="black">
          <a:xfrm>
            <a:off x="4117817" y="5654198"/>
            <a:ext cx="39033" cy="80682"/>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26" name="Freeform 25"/>
          <p:cNvSpPr>
            <a:spLocks/>
          </p:cNvSpPr>
          <p:nvPr/>
        </p:nvSpPr>
        <p:spPr bwMode="black">
          <a:xfrm>
            <a:off x="4227206" y="5600088"/>
            <a:ext cx="39033" cy="134792"/>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27" name="Freeform 26"/>
          <p:cNvSpPr>
            <a:spLocks/>
          </p:cNvSpPr>
          <p:nvPr/>
        </p:nvSpPr>
        <p:spPr bwMode="black">
          <a:xfrm>
            <a:off x="4334669" y="5525687"/>
            <a:ext cx="39033" cy="248327"/>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28" name="Freeform 27"/>
          <p:cNvSpPr>
            <a:spLocks/>
          </p:cNvSpPr>
          <p:nvPr/>
        </p:nvSpPr>
        <p:spPr bwMode="black">
          <a:xfrm>
            <a:off x="4444058" y="5600088"/>
            <a:ext cx="39033" cy="134792"/>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29" name="Freeform 28"/>
          <p:cNvSpPr>
            <a:spLocks/>
          </p:cNvSpPr>
          <p:nvPr/>
        </p:nvSpPr>
        <p:spPr bwMode="black">
          <a:xfrm>
            <a:off x="4551038" y="5654198"/>
            <a:ext cx="41443" cy="80682"/>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30" name="Freeform 29"/>
          <p:cNvSpPr>
            <a:spLocks/>
          </p:cNvSpPr>
          <p:nvPr/>
        </p:nvSpPr>
        <p:spPr bwMode="black">
          <a:xfrm>
            <a:off x="4660428" y="5600088"/>
            <a:ext cx="39515" cy="134792"/>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31" name="Freeform 30"/>
          <p:cNvSpPr>
            <a:spLocks/>
          </p:cNvSpPr>
          <p:nvPr/>
        </p:nvSpPr>
        <p:spPr bwMode="black">
          <a:xfrm>
            <a:off x="4769818" y="5525687"/>
            <a:ext cx="39515" cy="248327"/>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32" name="Freeform 31"/>
          <p:cNvSpPr>
            <a:spLocks/>
          </p:cNvSpPr>
          <p:nvPr/>
        </p:nvSpPr>
        <p:spPr bwMode="black">
          <a:xfrm>
            <a:off x="4877279" y="5600088"/>
            <a:ext cx="39515" cy="134792"/>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33" name="Freeform 32"/>
          <p:cNvSpPr>
            <a:spLocks/>
          </p:cNvSpPr>
          <p:nvPr/>
        </p:nvSpPr>
        <p:spPr bwMode="black">
          <a:xfrm>
            <a:off x="4986669" y="5654198"/>
            <a:ext cx="39515" cy="80682"/>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solidFill>
            <a:schemeClr val="bg1"/>
          </a:solidFill>
          <a:ln w="9525">
            <a:noFill/>
            <a:round/>
            <a:headEnd/>
            <a:tailEnd/>
          </a:ln>
        </p:spPr>
        <p:txBody>
          <a:bodyPr/>
          <a:lstStyle/>
          <a:p>
            <a:endParaRPr lang="en-US">
              <a:solidFill>
                <a:srgbClr val="0096D6"/>
              </a:solidFill>
              <a:latin typeface="+mj-lt"/>
            </a:endParaRP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700"/>
                                        <p:tgtEl>
                                          <p:spTgt spid="19"/>
                                        </p:tgtEl>
                                      </p:cBhvr>
                                    </p:animEffect>
                                  </p:childTnLst>
                                </p:cTn>
                              </p:par>
                            </p:childTnLst>
                          </p:cTn>
                        </p:par>
                        <p:par>
                          <p:cTn id="8" fill="hold">
                            <p:stCondLst>
                              <p:cond delay="700"/>
                            </p:stCondLst>
                            <p:childTnLst>
                              <p:par>
                                <p:cTn id="9" presetID="10" presetClass="entr" presetSubtype="0" fill="hold" grpId="1"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fade">
                                      <p:cBhvr>
                                        <p:cTn id="11" dur="700"/>
                                        <p:tgtEl>
                                          <p:spTgt spid="25"/>
                                        </p:tgtEl>
                                      </p:cBhvr>
                                    </p:animEffect>
                                  </p:childTnLst>
                                </p:cTn>
                              </p:par>
                              <p:par>
                                <p:cTn id="12" presetID="10" presetClass="entr" presetSubtype="0" fill="hold" grpId="1" nodeType="withEffect">
                                  <p:stCondLst>
                                    <p:cond delay="0"/>
                                  </p:stCondLst>
                                  <p:childTnLst>
                                    <p:set>
                                      <p:cBhvr>
                                        <p:cTn id="13" dur="1" fill="hold">
                                          <p:stCondLst>
                                            <p:cond delay="0"/>
                                          </p:stCondLst>
                                        </p:cTn>
                                        <p:tgtEl>
                                          <p:spTgt spid="27"/>
                                        </p:tgtEl>
                                        <p:attrNameLst>
                                          <p:attrName>style.visibility</p:attrName>
                                        </p:attrNameLst>
                                      </p:cBhvr>
                                      <p:to>
                                        <p:strVal val="visible"/>
                                      </p:to>
                                    </p:set>
                                    <p:animEffect transition="in" filter="fade">
                                      <p:cBhvr>
                                        <p:cTn id="14" dur="700"/>
                                        <p:tgtEl>
                                          <p:spTgt spid="27"/>
                                        </p:tgtEl>
                                      </p:cBhvr>
                                    </p:animEffect>
                                  </p:childTnLst>
                                </p:cTn>
                              </p:par>
                              <p:par>
                                <p:cTn id="15" presetID="10" presetClass="entr" presetSubtype="0" fill="hold" grpId="1" nodeType="withEffect">
                                  <p:stCondLst>
                                    <p:cond delay="0"/>
                                  </p:stCondLst>
                                  <p:childTnLst>
                                    <p:set>
                                      <p:cBhvr>
                                        <p:cTn id="16" dur="1" fill="hold">
                                          <p:stCondLst>
                                            <p:cond delay="0"/>
                                          </p:stCondLst>
                                        </p:cTn>
                                        <p:tgtEl>
                                          <p:spTgt spid="29"/>
                                        </p:tgtEl>
                                        <p:attrNameLst>
                                          <p:attrName>style.visibility</p:attrName>
                                        </p:attrNameLst>
                                      </p:cBhvr>
                                      <p:to>
                                        <p:strVal val="visible"/>
                                      </p:to>
                                    </p:set>
                                    <p:animEffect transition="in" filter="fade">
                                      <p:cBhvr>
                                        <p:cTn id="17" dur="700"/>
                                        <p:tgtEl>
                                          <p:spTgt spid="29"/>
                                        </p:tgtEl>
                                      </p:cBhvr>
                                    </p:animEffect>
                                  </p:childTnLst>
                                </p:cTn>
                              </p:par>
                              <p:par>
                                <p:cTn id="18" presetID="10" presetClass="entr" presetSubtype="0" fill="hold" grpId="1" nodeType="withEffect">
                                  <p:stCondLst>
                                    <p:cond delay="0"/>
                                  </p:stCondLst>
                                  <p:childTnLst>
                                    <p:set>
                                      <p:cBhvr>
                                        <p:cTn id="19" dur="1" fill="hold">
                                          <p:stCondLst>
                                            <p:cond delay="0"/>
                                          </p:stCondLst>
                                        </p:cTn>
                                        <p:tgtEl>
                                          <p:spTgt spid="31"/>
                                        </p:tgtEl>
                                        <p:attrNameLst>
                                          <p:attrName>style.visibility</p:attrName>
                                        </p:attrNameLst>
                                      </p:cBhvr>
                                      <p:to>
                                        <p:strVal val="visible"/>
                                      </p:to>
                                    </p:set>
                                    <p:animEffect transition="in" filter="fade">
                                      <p:cBhvr>
                                        <p:cTn id="20" dur="700"/>
                                        <p:tgtEl>
                                          <p:spTgt spid="31"/>
                                        </p:tgtEl>
                                      </p:cBhvr>
                                    </p:animEffect>
                                  </p:childTnLst>
                                </p:cTn>
                              </p:par>
                              <p:par>
                                <p:cTn id="21" presetID="10" presetClass="entr" presetSubtype="0" fill="hold" grpId="1" nodeType="withEffect">
                                  <p:stCondLst>
                                    <p:cond delay="0"/>
                                  </p:stCondLst>
                                  <p:childTnLst>
                                    <p:set>
                                      <p:cBhvr>
                                        <p:cTn id="22" dur="1" fill="hold">
                                          <p:stCondLst>
                                            <p:cond delay="0"/>
                                          </p:stCondLst>
                                        </p:cTn>
                                        <p:tgtEl>
                                          <p:spTgt spid="33"/>
                                        </p:tgtEl>
                                        <p:attrNameLst>
                                          <p:attrName>style.visibility</p:attrName>
                                        </p:attrNameLst>
                                      </p:cBhvr>
                                      <p:to>
                                        <p:strVal val="visible"/>
                                      </p:to>
                                    </p:set>
                                    <p:animEffect transition="in" filter="fade">
                                      <p:cBhvr>
                                        <p:cTn id="23" dur="700"/>
                                        <p:tgtEl>
                                          <p:spTgt spid="33"/>
                                        </p:tgtEl>
                                      </p:cBhvr>
                                    </p:animEffect>
                                  </p:childTnLst>
                                </p:cTn>
                              </p:par>
                              <p:par>
                                <p:cTn id="24" presetID="10" presetClass="entr" presetSubtype="0" fill="hold" grpId="1" nodeType="withEffect">
                                  <p:stCondLst>
                                    <p:cond delay="0"/>
                                  </p:stCondLst>
                                  <p:childTnLst>
                                    <p:set>
                                      <p:cBhvr>
                                        <p:cTn id="25" dur="1" fill="hold">
                                          <p:stCondLst>
                                            <p:cond delay="0"/>
                                          </p:stCondLst>
                                        </p:cTn>
                                        <p:tgtEl>
                                          <p:spTgt spid="26"/>
                                        </p:tgtEl>
                                        <p:attrNameLst>
                                          <p:attrName>style.visibility</p:attrName>
                                        </p:attrNameLst>
                                      </p:cBhvr>
                                      <p:to>
                                        <p:strVal val="visible"/>
                                      </p:to>
                                    </p:set>
                                    <p:animEffect transition="in" filter="fade">
                                      <p:cBhvr>
                                        <p:cTn id="26" dur="700"/>
                                        <p:tgtEl>
                                          <p:spTgt spid="26"/>
                                        </p:tgtEl>
                                      </p:cBhvr>
                                    </p:animEffect>
                                  </p:childTnLst>
                                </p:cTn>
                              </p:par>
                              <p:par>
                                <p:cTn id="27" presetID="10" presetClass="entr" presetSubtype="0" fill="hold" grpId="1" nodeType="withEffect">
                                  <p:stCondLst>
                                    <p:cond delay="0"/>
                                  </p:stCondLst>
                                  <p:childTnLst>
                                    <p:set>
                                      <p:cBhvr>
                                        <p:cTn id="28" dur="1" fill="hold">
                                          <p:stCondLst>
                                            <p:cond delay="0"/>
                                          </p:stCondLst>
                                        </p:cTn>
                                        <p:tgtEl>
                                          <p:spTgt spid="28"/>
                                        </p:tgtEl>
                                        <p:attrNameLst>
                                          <p:attrName>style.visibility</p:attrName>
                                        </p:attrNameLst>
                                      </p:cBhvr>
                                      <p:to>
                                        <p:strVal val="visible"/>
                                      </p:to>
                                    </p:set>
                                    <p:animEffect transition="in" filter="fade">
                                      <p:cBhvr>
                                        <p:cTn id="29" dur="700"/>
                                        <p:tgtEl>
                                          <p:spTgt spid="28"/>
                                        </p:tgtEl>
                                      </p:cBhvr>
                                    </p:animEffect>
                                  </p:childTnLst>
                                </p:cTn>
                              </p:par>
                              <p:par>
                                <p:cTn id="30" presetID="10" presetClass="entr" presetSubtype="0" fill="hold" grpId="1" nodeType="withEffect">
                                  <p:stCondLst>
                                    <p:cond delay="0"/>
                                  </p:stCondLst>
                                  <p:childTnLst>
                                    <p:set>
                                      <p:cBhvr>
                                        <p:cTn id="31" dur="1" fill="hold">
                                          <p:stCondLst>
                                            <p:cond delay="0"/>
                                          </p:stCondLst>
                                        </p:cTn>
                                        <p:tgtEl>
                                          <p:spTgt spid="30"/>
                                        </p:tgtEl>
                                        <p:attrNameLst>
                                          <p:attrName>style.visibility</p:attrName>
                                        </p:attrNameLst>
                                      </p:cBhvr>
                                      <p:to>
                                        <p:strVal val="visible"/>
                                      </p:to>
                                    </p:set>
                                    <p:animEffect transition="in" filter="fade">
                                      <p:cBhvr>
                                        <p:cTn id="32" dur="700"/>
                                        <p:tgtEl>
                                          <p:spTgt spid="30"/>
                                        </p:tgtEl>
                                      </p:cBhvr>
                                    </p:animEffect>
                                  </p:childTnLst>
                                </p:cTn>
                              </p:par>
                              <p:par>
                                <p:cTn id="33" presetID="10" presetClass="entr" presetSubtype="0" fill="hold" grpId="1" nodeType="withEffect">
                                  <p:stCondLst>
                                    <p:cond delay="0"/>
                                  </p:stCondLst>
                                  <p:childTnLst>
                                    <p:set>
                                      <p:cBhvr>
                                        <p:cTn id="34" dur="1" fill="hold">
                                          <p:stCondLst>
                                            <p:cond delay="0"/>
                                          </p:stCondLst>
                                        </p:cTn>
                                        <p:tgtEl>
                                          <p:spTgt spid="32"/>
                                        </p:tgtEl>
                                        <p:attrNameLst>
                                          <p:attrName>style.visibility</p:attrName>
                                        </p:attrNameLst>
                                      </p:cBhvr>
                                      <p:to>
                                        <p:strVal val="visible"/>
                                      </p:to>
                                    </p:set>
                                    <p:animEffect transition="in" filter="fade">
                                      <p:cBhvr>
                                        <p:cTn id="35" dur="700"/>
                                        <p:tgtEl>
                                          <p:spTgt spid="32"/>
                                        </p:tgtEl>
                                      </p:cBhvr>
                                    </p:animEffect>
                                  </p:childTnLst>
                                </p:cTn>
                              </p:par>
                              <p:par>
                                <p:cTn id="36" presetID="42" presetClass="path" presetSubtype="0" accel="50000" decel="50000" fill="hold" grpId="0" nodeType="withEffect">
                                  <p:stCondLst>
                                    <p:cond delay="0"/>
                                  </p:stCondLst>
                                  <p:childTnLst>
                                    <p:animMotion origin="layout" path="M -5.55556E-7 -1.91391E-6 L -5.55556E-7 0.02314 " pathEditMode="relative" rAng="0" ptsTypes="AA">
                                      <p:cBhvr>
                                        <p:cTn id="37" dur="700" spd="-100000" fill="hold"/>
                                        <p:tgtEl>
                                          <p:spTgt spid="25"/>
                                        </p:tgtEl>
                                        <p:attrNameLst>
                                          <p:attrName>ppt_x</p:attrName>
                                          <p:attrName>ppt_y</p:attrName>
                                        </p:attrNameLst>
                                      </p:cBhvr>
                                      <p:rCtr x="0" y="12"/>
                                    </p:animMotion>
                                  </p:childTnLst>
                                </p:cTn>
                              </p:par>
                              <p:par>
                                <p:cTn id="38" presetID="42" presetClass="path" presetSubtype="0" accel="50000" decel="50000" fill="hold" grpId="0" nodeType="withEffect">
                                  <p:stCondLst>
                                    <p:cond delay="0"/>
                                  </p:stCondLst>
                                  <p:childTnLst>
                                    <p:animMotion origin="layout" path="M 4.72222E-6 -1.93242E-6 L 4.72222E-6 0.02962 " pathEditMode="relative" rAng="0" ptsTypes="AA">
                                      <p:cBhvr>
                                        <p:cTn id="39" dur="700" spd="-100000" fill="hold"/>
                                        <p:tgtEl>
                                          <p:spTgt spid="27"/>
                                        </p:tgtEl>
                                        <p:attrNameLst>
                                          <p:attrName>ppt_x</p:attrName>
                                          <p:attrName>ppt_y</p:attrName>
                                        </p:attrNameLst>
                                      </p:cBhvr>
                                      <p:rCtr x="0" y="15"/>
                                    </p:animMotion>
                                  </p:childTnLst>
                                </p:cTn>
                              </p:par>
                              <p:par>
                                <p:cTn id="40" presetID="42" presetClass="path" presetSubtype="0" accel="50000" decel="50000" fill="hold" grpId="0" nodeType="withEffect">
                                  <p:stCondLst>
                                    <p:cond delay="0"/>
                                  </p:stCondLst>
                                  <p:childTnLst>
                                    <p:animMotion origin="layout" path="M 0 -1.91391E-6 L 0 0.02314 " pathEditMode="relative" rAng="0" ptsTypes="AA">
                                      <p:cBhvr>
                                        <p:cTn id="41" dur="700" spd="-100000" fill="hold"/>
                                        <p:tgtEl>
                                          <p:spTgt spid="29"/>
                                        </p:tgtEl>
                                        <p:attrNameLst>
                                          <p:attrName>ppt_x</p:attrName>
                                          <p:attrName>ppt_y</p:attrName>
                                        </p:attrNameLst>
                                      </p:cBhvr>
                                      <p:rCtr x="0" y="12"/>
                                    </p:animMotion>
                                  </p:childTnLst>
                                </p:cTn>
                              </p:par>
                              <p:par>
                                <p:cTn id="42" presetID="42" presetClass="path" presetSubtype="0" accel="50000" decel="50000" fill="hold" grpId="0" nodeType="withEffect">
                                  <p:stCondLst>
                                    <p:cond delay="0"/>
                                  </p:stCondLst>
                                  <p:childTnLst>
                                    <p:animMotion origin="layout" path="M -4.72222E-6 -1.93242E-6 L -4.72222E-6 0.02962 " pathEditMode="relative" rAng="0" ptsTypes="AA">
                                      <p:cBhvr>
                                        <p:cTn id="43" dur="700" spd="-100000" fill="hold"/>
                                        <p:tgtEl>
                                          <p:spTgt spid="31"/>
                                        </p:tgtEl>
                                        <p:attrNameLst>
                                          <p:attrName>ppt_x</p:attrName>
                                          <p:attrName>ppt_y</p:attrName>
                                        </p:attrNameLst>
                                      </p:cBhvr>
                                      <p:rCtr x="0" y="15"/>
                                    </p:animMotion>
                                  </p:childTnLst>
                                </p:cTn>
                              </p:par>
                              <p:par>
                                <p:cTn id="44" presetID="42" presetClass="path" presetSubtype="0" accel="50000" decel="50000" fill="hold" grpId="0" nodeType="withEffect">
                                  <p:stCondLst>
                                    <p:cond delay="0"/>
                                  </p:stCondLst>
                                  <p:childTnLst>
                                    <p:animMotion origin="layout" path="M 4.16667E-6 -1.91391E-6 L 4.16667E-6 0.02314 " pathEditMode="relative" rAng="0" ptsTypes="AA">
                                      <p:cBhvr>
                                        <p:cTn id="45" dur="700" spd="-100000" fill="hold"/>
                                        <p:tgtEl>
                                          <p:spTgt spid="33"/>
                                        </p:tgtEl>
                                        <p:attrNameLst>
                                          <p:attrName>ppt_x</p:attrName>
                                          <p:attrName>ppt_y</p:attrName>
                                        </p:attrNameLst>
                                      </p:cBhvr>
                                      <p:rCtr x="0" y="12"/>
                                    </p:animMotion>
                                  </p:childTnLst>
                                </p:cTn>
                              </p:par>
                              <p:par>
                                <p:cTn id="46" presetID="64" presetClass="path" presetSubtype="0" accel="50000" decel="50000" fill="hold" grpId="0" nodeType="withEffect">
                                  <p:stCondLst>
                                    <p:cond delay="0"/>
                                  </p:stCondLst>
                                  <p:childTnLst>
                                    <p:animMotion origin="layout" path="M 2.77778E-7 2.36056E-6 L 2.77778E-7 -0.02338 " pathEditMode="relative" rAng="0" ptsTypes="AA">
                                      <p:cBhvr>
                                        <p:cTn id="47" dur="700" spd="-100000" fill="hold"/>
                                        <p:tgtEl>
                                          <p:spTgt spid="26"/>
                                        </p:tgtEl>
                                        <p:attrNameLst>
                                          <p:attrName>ppt_x</p:attrName>
                                          <p:attrName>ppt_y</p:attrName>
                                        </p:attrNameLst>
                                      </p:cBhvr>
                                      <p:rCtr x="0" y="-12"/>
                                    </p:animMotion>
                                  </p:childTnLst>
                                </p:cTn>
                              </p:par>
                              <p:par>
                                <p:cTn id="48" presetID="64" presetClass="path" presetSubtype="0" accel="50000" decel="50000" fill="hold" grpId="0" nodeType="withEffect">
                                  <p:stCondLst>
                                    <p:cond delay="0"/>
                                  </p:stCondLst>
                                  <p:childTnLst>
                                    <p:animMotion origin="layout" path="M -8.33333E-7 2.36056E-6 L -8.33333E-7 -0.02338 " pathEditMode="relative" rAng="0" ptsTypes="AA">
                                      <p:cBhvr>
                                        <p:cTn id="49" dur="700" spd="-100000" fill="hold"/>
                                        <p:tgtEl>
                                          <p:spTgt spid="28"/>
                                        </p:tgtEl>
                                        <p:attrNameLst>
                                          <p:attrName>ppt_x</p:attrName>
                                          <p:attrName>ppt_y</p:attrName>
                                        </p:attrNameLst>
                                      </p:cBhvr>
                                      <p:rCtr x="0" y="-12"/>
                                    </p:animMotion>
                                  </p:childTnLst>
                                </p:cTn>
                              </p:par>
                              <p:par>
                                <p:cTn id="50" presetID="64" presetClass="path" presetSubtype="0" accel="50000" decel="50000" fill="hold" grpId="0" nodeType="withEffect">
                                  <p:stCondLst>
                                    <p:cond delay="0"/>
                                  </p:stCondLst>
                                  <p:childTnLst>
                                    <p:animMotion origin="layout" path="M 4.44444E-6 2.36056E-6 L 4.44444E-6 -0.02338 " pathEditMode="relative" rAng="0" ptsTypes="AA">
                                      <p:cBhvr>
                                        <p:cTn id="51" dur="700" spd="-100000" fill="hold"/>
                                        <p:tgtEl>
                                          <p:spTgt spid="30"/>
                                        </p:tgtEl>
                                        <p:attrNameLst>
                                          <p:attrName>ppt_x</p:attrName>
                                          <p:attrName>ppt_y</p:attrName>
                                        </p:attrNameLst>
                                      </p:cBhvr>
                                      <p:rCtr x="0" y="-12"/>
                                    </p:animMotion>
                                  </p:childTnLst>
                                </p:cTn>
                              </p:par>
                              <p:par>
                                <p:cTn id="52" presetID="64" presetClass="path" presetSubtype="0" accel="50000" decel="50000" fill="hold" grpId="0" nodeType="withEffect">
                                  <p:stCondLst>
                                    <p:cond delay="0"/>
                                  </p:stCondLst>
                                  <p:childTnLst>
                                    <p:animMotion origin="layout" path="M 3.33333E-6 2.36056E-6 L 3.33333E-6 -0.02338 " pathEditMode="relative" rAng="0" ptsTypes="AA">
                                      <p:cBhvr>
                                        <p:cTn id="53" dur="700" spd="-100000" fill="hold"/>
                                        <p:tgtEl>
                                          <p:spTgt spid="32"/>
                                        </p:tgtEl>
                                        <p:attrNameLst>
                                          <p:attrName>ppt_x</p:attrName>
                                          <p:attrName>ppt_y</p:attrName>
                                        </p:attrNameLst>
                                      </p:cBhvr>
                                      <p:rCtr x="0" y="-12"/>
                                    </p:animMotion>
                                  </p:childTnLst>
                                </p:cTn>
                              </p:par>
                            </p:childTnLst>
                          </p:cTn>
                        </p:par>
                        <p:par>
                          <p:cTn id="54" fill="hold">
                            <p:stCondLst>
                              <p:cond delay="1400"/>
                            </p:stCondLst>
                            <p:childTnLst>
                              <p:par>
                                <p:cTn id="55" presetID="10" presetClass="entr" presetSubtype="0" fill="hold" grpId="0" nodeType="afterEffect">
                                  <p:stCondLst>
                                    <p:cond delay="0"/>
                                  </p:stCondLst>
                                  <p:childTnLst>
                                    <p:set>
                                      <p:cBhvr>
                                        <p:cTn id="56" dur="1" fill="hold">
                                          <p:stCondLst>
                                            <p:cond delay="0"/>
                                          </p:stCondLst>
                                        </p:cTn>
                                        <p:tgtEl>
                                          <p:spTgt spid="22"/>
                                        </p:tgtEl>
                                        <p:attrNameLst>
                                          <p:attrName>style.visibility</p:attrName>
                                        </p:attrNameLst>
                                      </p:cBhvr>
                                      <p:to>
                                        <p:strVal val="visible"/>
                                      </p:to>
                                    </p:set>
                                    <p:animEffect transition="in" filter="fade">
                                      <p:cBhvr>
                                        <p:cTn id="57" dur="700"/>
                                        <p:tgtEl>
                                          <p:spTgt spid="22"/>
                                        </p:tgtEl>
                                      </p:cBhvr>
                                    </p:animEffect>
                                  </p:childTnLst>
                                </p:cTn>
                              </p:par>
                              <p:par>
                                <p:cTn id="58" presetID="10" presetClass="entr" presetSubtype="0" fill="hold" grpId="0" nodeType="withEffect">
                                  <p:stCondLst>
                                    <p:cond delay="100"/>
                                  </p:stCondLst>
                                  <p:childTnLst>
                                    <p:set>
                                      <p:cBhvr>
                                        <p:cTn id="59" dur="1" fill="hold">
                                          <p:stCondLst>
                                            <p:cond delay="0"/>
                                          </p:stCondLst>
                                        </p:cTn>
                                        <p:tgtEl>
                                          <p:spTgt spid="20"/>
                                        </p:tgtEl>
                                        <p:attrNameLst>
                                          <p:attrName>style.visibility</p:attrName>
                                        </p:attrNameLst>
                                      </p:cBhvr>
                                      <p:to>
                                        <p:strVal val="visible"/>
                                      </p:to>
                                    </p:set>
                                    <p:animEffect transition="in" filter="fade">
                                      <p:cBhvr>
                                        <p:cTn id="60" dur="700"/>
                                        <p:tgtEl>
                                          <p:spTgt spid="20"/>
                                        </p:tgtEl>
                                      </p:cBhvr>
                                    </p:animEffect>
                                  </p:childTnLst>
                                </p:cTn>
                              </p:par>
                              <p:par>
                                <p:cTn id="61" presetID="10" presetClass="entr" presetSubtype="0" fill="hold" grpId="0" nodeType="withEffect">
                                  <p:stCondLst>
                                    <p:cond delay="200"/>
                                  </p:stCondLst>
                                  <p:childTnLst>
                                    <p:set>
                                      <p:cBhvr>
                                        <p:cTn id="62" dur="1" fill="hold">
                                          <p:stCondLst>
                                            <p:cond delay="0"/>
                                          </p:stCondLst>
                                        </p:cTn>
                                        <p:tgtEl>
                                          <p:spTgt spid="24"/>
                                        </p:tgtEl>
                                        <p:attrNameLst>
                                          <p:attrName>style.visibility</p:attrName>
                                        </p:attrNameLst>
                                      </p:cBhvr>
                                      <p:to>
                                        <p:strVal val="visible"/>
                                      </p:to>
                                    </p:set>
                                    <p:animEffect transition="in" filter="fade">
                                      <p:cBhvr>
                                        <p:cTn id="63" dur="700"/>
                                        <p:tgtEl>
                                          <p:spTgt spid="24"/>
                                        </p:tgtEl>
                                      </p:cBhvr>
                                    </p:animEffect>
                                  </p:childTnLst>
                                </p:cTn>
                              </p:par>
                              <p:par>
                                <p:cTn id="64" presetID="10" presetClass="entr" presetSubtype="0" fill="hold" grpId="0" nodeType="withEffect">
                                  <p:stCondLst>
                                    <p:cond delay="300"/>
                                  </p:stCondLst>
                                  <p:childTnLst>
                                    <p:set>
                                      <p:cBhvr>
                                        <p:cTn id="65" dur="1" fill="hold">
                                          <p:stCondLst>
                                            <p:cond delay="0"/>
                                          </p:stCondLst>
                                        </p:cTn>
                                        <p:tgtEl>
                                          <p:spTgt spid="21"/>
                                        </p:tgtEl>
                                        <p:attrNameLst>
                                          <p:attrName>style.visibility</p:attrName>
                                        </p:attrNameLst>
                                      </p:cBhvr>
                                      <p:to>
                                        <p:strVal val="visible"/>
                                      </p:to>
                                    </p:set>
                                    <p:animEffect transition="in" filter="fade">
                                      <p:cBhvr>
                                        <p:cTn id="66" dur="700"/>
                                        <p:tgtEl>
                                          <p:spTgt spid="21"/>
                                        </p:tgtEl>
                                      </p:cBhvr>
                                    </p:animEffect>
                                  </p:childTnLst>
                                </p:cTn>
                              </p:par>
                              <p:par>
                                <p:cTn id="67" presetID="10" presetClass="entr" presetSubtype="0" fill="hold" grpId="0" nodeType="withEffect">
                                  <p:stCondLst>
                                    <p:cond delay="400"/>
                                  </p:stCondLst>
                                  <p:childTnLst>
                                    <p:set>
                                      <p:cBhvr>
                                        <p:cTn id="68" dur="1" fill="hold">
                                          <p:stCondLst>
                                            <p:cond delay="0"/>
                                          </p:stCondLst>
                                        </p:cTn>
                                        <p:tgtEl>
                                          <p:spTgt spid="23"/>
                                        </p:tgtEl>
                                        <p:attrNameLst>
                                          <p:attrName>style.visibility</p:attrName>
                                        </p:attrNameLst>
                                      </p:cBhvr>
                                      <p:to>
                                        <p:strVal val="visible"/>
                                      </p:to>
                                    </p:set>
                                    <p:animEffect transition="in" filter="fade">
                                      <p:cBhvr>
                                        <p:cTn id="69" dur="7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P spid="24" grpId="0" animBg="1"/>
      <p:bldP spid="25" grpId="0" animBg="1"/>
      <p:bldP spid="25" grpId="1" animBg="1"/>
      <p:bldP spid="26" grpId="0" animBg="1"/>
      <p:bldP spid="26" grpId="1" animBg="1"/>
      <p:bldP spid="27" grpId="0" animBg="1"/>
      <p:bldP spid="27" grpId="1" animBg="1"/>
      <p:bldP spid="28" grpId="0" animBg="1"/>
      <p:bldP spid="28" grpId="1" animBg="1"/>
      <p:bldP spid="29" grpId="0" animBg="1"/>
      <p:bldP spid="29" grpId="1" animBg="1"/>
      <p:bldP spid="30" grpId="0" animBg="1"/>
      <p:bldP spid="30" grpId="1" animBg="1"/>
      <p:bldP spid="31" grpId="0" animBg="1"/>
      <p:bldP spid="31" grpId="1" animBg="1"/>
      <p:bldP spid="32" grpId="0" animBg="1"/>
      <p:bldP spid="32" grpId="1" animBg="1"/>
      <p:bldP spid="33" grpId="0" animBg="1"/>
      <p:bldP spid="33" grpId="1" animBg="1"/>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Title Slide solid gradient">
    <p:spTree>
      <p:nvGrpSpPr>
        <p:cNvPr id="1" name=""/>
        <p:cNvGrpSpPr/>
        <p:nvPr/>
      </p:nvGrpSpPr>
      <p:grpSpPr>
        <a:xfrm>
          <a:off x="0" y="0"/>
          <a:ext cx="0" cy="0"/>
          <a:chOff x="0" y="0"/>
          <a:chExt cx="0" cy="0"/>
        </a:xfrm>
      </p:grpSpPr>
      <p:pic>
        <p:nvPicPr>
          <p:cNvPr id="35" name="Picture 2" descr="C:\Documents and Settings\contractor\Desktop\Blue_Green_Gradient.png"/>
          <p:cNvPicPr>
            <a:picLocks noChangeAspect="1" noChangeArrowheads="1"/>
          </p:cNvPicPr>
          <p:nvPr/>
        </p:nvPicPr>
        <p:blipFill>
          <a:blip r:embed="rId2" cstate="print"/>
          <a:srcRect/>
          <a:stretch>
            <a:fillRect/>
          </a:stretch>
        </p:blipFill>
        <p:spPr bwMode="auto">
          <a:xfrm>
            <a:off x="-12700" y="0"/>
            <a:ext cx="9156700" cy="6858000"/>
          </a:xfrm>
          <a:prstGeom prst="rect">
            <a:avLst/>
          </a:prstGeom>
          <a:noFill/>
        </p:spPr>
      </p:pic>
      <p:sp>
        <p:nvSpPr>
          <p:cNvPr id="29" name="Rounded Rectangle 28"/>
          <p:cNvSpPr/>
          <p:nvPr/>
        </p:nvSpPr>
        <p:spPr>
          <a:xfrm>
            <a:off x="1823499" y="-3570592"/>
            <a:ext cx="1729740" cy="14014174"/>
          </a:xfrm>
          <a:prstGeom prst="roundRect">
            <a:avLst>
              <a:gd name="adj" fmla="val 50000"/>
            </a:avLst>
          </a:prstGeom>
          <a:gradFill flip="none" rotWithShape="1">
            <a:gsLst>
              <a:gs pos="0">
                <a:schemeClr val="accent1">
                  <a:shade val="30000"/>
                  <a:satMod val="115000"/>
                  <a:alpha val="18000"/>
                </a:scheme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30" name="Rounded Rectangle 29"/>
          <p:cNvSpPr/>
          <p:nvPr/>
        </p:nvSpPr>
        <p:spPr>
          <a:xfrm>
            <a:off x="0" y="-637720"/>
            <a:ext cx="1729740" cy="8148430"/>
          </a:xfrm>
          <a:prstGeom prst="roundRect">
            <a:avLst>
              <a:gd name="adj" fmla="val 50000"/>
            </a:avLst>
          </a:prstGeom>
          <a:gradFill flip="none" rotWithShape="1">
            <a:gsLst>
              <a:gs pos="0">
                <a:schemeClr val="accent1">
                  <a:shade val="30000"/>
                  <a:satMod val="115000"/>
                  <a:alpha val="18000"/>
                </a:scheme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31" name="Rounded Rectangle 30"/>
          <p:cNvSpPr/>
          <p:nvPr/>
        </p:nvSpPr>
        <p:spPr>
          <a:xfrm rot="10800000">
            <a:off x="1013791" y="4248605"/>
            <a:ext cx="1729740" cy="8148430"/>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sz="1800" kern="1200">
              <a:solidFill>
                <a:schemeClr val="lt1"/>
              </a:solidFill>
              <a:latin typeface="+mj-lt"/>
              <a:ea typeface="+mn-ea"/>
              <a:cs typeface="+mn-cs"/>
            </a:endParaRPr>
          </a:p>
        </p:txBody>
      </p:sp>
      <p:sp>
        <p:nvSpPr>
          <p:cNvPr id="32" name="Rounded Rectangle 31"/>
          <p:cNvSpPr/>
          <p:nvPr/>
        </p:nvSpPr>
        <p:spPr>
          <a:xfrm>
            <a:off x="6585483" y="-2913279"/>
            <a:ext cx="1729740" cy="8148430"/>
          </a:xfrm>
          <a:prstGeom prst="roundRect">
            <a:avLst>
              <a:gd name="adj" fmla="val 50000"/>
            </a:avLst>
          </a:prstGeom>
          <a:gradFill flip="none" rotWithShape="1">
            <a:gsLst>
              <a:gs pos="0">
                <a:schemeClr val="accent4">
                  <a:lumMod val="75000"/>
                  <a:alpha val="28000"/>
                </a:schemeClr>
              </a:gs>
              <a:gs pos="100000">
                <a:schemeClr val="accent4">
                  <a:lumMod val="75000"/>
                  <a:alpha val="29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33" name="Rounded Rectangle 32"/>
          <p:cNvSpPr/>
          <p:nvPr/>
        </p:nvSpPr>
        <p:spPr>
          <a:xfrm>
            <a:off x="8105451" y="5699195"/>
            <a:ext cx="1729740" cy="8148430"/>
          </a:xfrm>
          <a:prstGeom prst="roundRect">
            <a:avLst>
              <a:gd name="adj" fmla="val 50000"/>
            </a:avLst>
          </a:prstGeom>
          <a:gradFill flip="none" rotWithShape="1">
            <a:gsLst>
              <a:gs pos="0">
                <a:schemeClr val="accent4">
                  <a:lumMod val="75000"/>
                  <a:alpha val="28000"/>
                </a:schemeClr>
              </a:gs>
              <a:gs pos="100000">
                <a:schemeClr val="accent4">
                  <a:lumMod val="75000"/>
                  <a:alpha val="29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34" name="Rounded Rectangle 33"/>
          <p:cNvSpPr/>
          <p:nvPr/>
        </p:nvSpPr>
        <p:spPr>
          <a:xfrm rot="10800000">
            <a:off x="3036073" y="1516172"/>
            <a:ext cx="1729740" cy="8148430"/>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2" name="Title 1"/>
          <p:cNvSpPr>
            <a:spLocks noGrp="1"/>
          </p:cNvSpPr>
          <p:nvPr>
            <p:ph type="ctrTitle" hasCustomPrompt="1"/>
          </p:nvPr>
        </p:nvSpPr>
        <p:spPr>
          <a:xfrm>
            <a:off x="221393" y="1236689"/>
            <a:ext cx="8112125" cy="2918779"/>
          </a:xfrm>
        </p:spPr>
        <p:txBody>
          <a:bodyPr/>
          <a:lstStyle>
            <a:lvl1pPr>
              <a:lnSpc>
                <a:spcPct val="90000"/>
              </a:lnSpc>
              <a:defRPr sz="6000" b="0" spc="-200" baseline="0">
                <a:solidFill>
                  <a:schemeClr val="bg1"/>
                </a:solidFill>
                <a:latin typeface="+mj-lt"/>
              </a:defRPr>
            </a:lvl1pPr>
          </a:lstStyle>
          <a:p>
            <a:r>
              <a:rPr lang="en-US" dirty="0" smtClean="0"/>
              <a:t>Presentation Title Goes Here</a:t>
            </a:r>
            <a:endParaRPr lang="en-US" dirty="0"/>
          </a:p>
        </p:txBody>
      </p:sp>
      <p:grpSp>
        <p:nvGrpSpPr>
          <p:cNvPr id="4" name="Group 38"/>
          <p:cNvGrpSpPr/>
          <p:nvPr/>
        </p:nvGrpSpPr>
        <p:grpSpPr>
          <a:xfrm>
            <a:off x="341314" y="311151"/>
            <a:ext cx="829170" cy="438358"/>
            <a:chOff x="609600" y="528537"/>
            <a:chExt cx="1444734" cy="763789"/>
          </a:xfrm>
          <a:solidFill>
            <a:schemeClr val="bg1"/>
          </a:solidFill>
        </p:grpSpPr>
        <p:sp>
          <p:nvSpPr>
            <p:cNvPr id="64" name="Rectangle 63"/>
            <p:cNvSpPr>
              <a:spLocks noChangeArrowheads="1"/>
            </p:cNvSpPr>
            <p:nvPr/>
          </p:nvSpPr>
          <p:spPr bwMode="black">
            <a:xfrm>
              <a:off x="1016578" y="1035681"/>
              <a:ext cx="65914" cy="249730"/>
            </a:xfrm>
            <a:prstGeom prst="rect">
              <a:avLst/>
            </a:prstGeom>
            <a:grpFill/>
            <a:ln w="9525">
              <a:noFill/>
              <a:miter lim="800000"/>
              <a:headEnd/>
              <a:tailEnd/>
            </a:ln>
          </p:spPr>
          <p:txBody>
            <a:bodyPr/>
            <a:lstStyle/>
            <a:p>
              <a:endParaRPr lang="en-US">
                <a:latin typeface="+mj-lt"/>
              </a:endParaRPr>
            </a:p>
          </p:txBody>
        </p:sp>
        <p:sp>
          <p:nvSpPr>
            <p:cNvPr id="65" name="Freeform 64"/>
            <p:cNvSpPr>
              <a:spLocks/>
            </p:cNvSpPr>
            <p:nvPr/>
          </p:nvSpPr>
          <p:spPr bwMode="black">
            <a:xfrm>
              <a:off x="1400563" y="1028765"/>
              <a:ext cx="190843" cy="263561"/>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grpFill/>
            <a:ln w="9525">
              <a:noFill/>
              <a:round/>
              <a:headEnd/>
              <a:tailEnd/>
            </a:ln>
          </p:spPr>
          <p:txBody>
            <a:bodyPr/>
            <a:lstStyle/>
            <a:p>
              <a:endParaRPr lang="en-US">
                <a:latin typeface="+mj-lt"/>
              </a:endParaRPr>
            </a:p>
          </p:txBody>
        </p:sp>
        <p:sp>
          <p:nvSpPr>
            <p:cNvPr id="66" name="Freeform 65"/>
            <p:cNvSpPr>
              <a:spLocks/>
            </p:cNvSpPr>
            <p:nvPr/>
          </p:nvSpPr>
          <p:spPr bwMode="black">
            <a:xfrm>
              <a:off x="740661" y="1028765"/>
              <a:ext cx="190843" cy="263561"/>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grpFill/>
            <a:ln w="9525">
              <a:noFill/>
              <a:round/>
              <a:headEnd/>
              <a:tailEnd/>
            </a:ln>
          </p:spPr>
          <p:txBody>
            <a:bodyPr/>
            <a:lstStyle/>
            <a:p>
              <a:endParaRPr lang="en-US">
                <a:latin typeface="+mj-lt"/>
              </a:endParaRPr>
            </a:p>
          </p:txBody>
        </p:sp>
        <p:sp>
          <p:nvSpPr>
            <p:cNvPr id="67" name="Freeform 66"/>
            <p:cNvSpPr>
              <a:spLocks noEditPoints="1"/>
            </p:cNvSpPr>
            <p:nvPr/>
          </p:nvSpPr>
          <p:spPr bwMode="black">
            <a:xfrm>
              <a:off x="1660385" y="1028765"/>
              <a:ext cx="262122" cy="263561"/>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grpFill/>
            <a:ln w="9525">
              <a:noFill/>
              <a:round/>
              <a:headEnd/>
              <a:tailEnd/>
            </a:ln>
          </p:spPr>
          <p:txBody>
            <a:bodyPr/>
            <a:lstStyle/>
            <a:p>
              <a:endParaRPr lang="en-US">
                <a:latin typeface="+mj-lt"/>
              </a:endParaRPr>
            </a:p>
          </p:txBody>
        </p:sp>
        <p:sp>
          <p:nvSpPr>
            <p:cNvPr id="68" name="Freeform 67"/>
            <p:cNvSpPr>
              <a:spLocks/>
            </p:cNvSpPr>
            <p:nvPr/>
          </p:nvSpPr>
          <p:spPr bwMode="black">
            <a:xfrm>
              <a:off x="1167566" y="1028765"/>
              <a:ext cx="170916" cy="263561"/>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grpFill/>
            <a:ln w="9525">
              <a:noFill/>
              <a:round/>
              <a:headEnd/>
              <a:tailEnd/>
            </a:ln>
          </p:spPr>
          <p:txBody>
            <a:bodyPr/>
            <a:lstStyle/>
            <a:p>
              <a:endParaRPr lang="en-US">
                <a:latin typeface="+mj-lt"/>
              </a:endParaRPr>
            </a:p>
          </p:txBody>
        </p:sp>
        <p:sp>
          <p:nvSpPr>
            <p:cNvPr id="69" name="Freeform 68"/>
            <p:cNvSpPr>
              <a:spLocks/>
            </p:cNvSpPr>
            <p:nvPr/>
          </p:nvSpPr>
          <p:spPr bwMode="black">
            <a:xfrm>
              <a:off x="609600" y="732931"/>
              <a:ext cx="62081" cy="128323"/>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grpFill/>
            <a:ln w="9525">
              <a:noFill/>
              <a:round/>
              <a:headEnd/>
              <a:tailEnd/>
            </a:ln>
          </p:spPr>
          <p:txBody>
            <a:bodyPr/>
            <a:lstStyle/>
            <a:p>
              <a:endParaRPr lang="en-US">
                <a:latin typeface="+mj-lt"/>
              </a:endParaRPr>
            </a:p>
          </p:txBody>
        </p:sp>
        <p:sp>
          <p:nvSpPr>
            <p:cNvPr id="70" name="Freeform 69"/>
            <p:cNvSpPr>
              <a:spLocks/>
            </p:cNvSpPr>
            <p:nvPr/>
          </p:nvSpPr>
          <p:spPr bwMode="black">
            <a:xfrm>
              <a:off x="783581" y="646870"/>
              <a:ext cx="62081" cy="214384"/>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grpFill/>
            <a:ln w="9525">
              <a:noFill/>
              <a:round/>
              <a:headEnd/>
              <a:tailEnd/>
            </a:ln>
          </p:spPr>
          <p:txBody>
            <a:bodyPr/>
            <a:lstStyle/>
            <a:p>
              <a:endParaRPr lang="en-US">
                <a:latin typeface="+mj-lt"/>
              </a:endParaRPr>
            </a:p>
          </p:txBody>
        </p:sp>
        <p:sp>
          <p:nvSpPr>
            <p:cNvPr id="71" name="Freeform 70"/>
            <p:cNvSpPr>
              <a:spLocks/>
            </p:cNvSpPr>
            <p:nvPr/>
          </p:nvSpPr>
          <p:spPr bwMode="black">
            <a:xfrm>
              <a:off x="954497" y="528537"/>
              <a:ext cx="62081" cy="394958"/>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grpFill/>
            <a:ln w="9525">
              <a:noFill/>
              <a:round/>
              <a:headEnd/>
              <a:tailEnd/>
            </a:ln>
          </p:spPr>
          <p:txBody>
            <a:bodyPr/>
            <a:lstStyle/>
            <a:p>
              <a:endParaRPr lang="en-US">
                <a:latin typeface="+mj-lt"/>
              </a:endParaRPr>
            </a:p>
          </p:txBody>
        </p:sp>
        <p:sp>
          <p:nvSpPr>
            <p:cNvPr id="72" name="Freeform 71"/>
            <p:cNvSpPr>
              <a:spLocks/>
            </p:cNvSpPr>
            <p:nvPr/>
          </p:nvSpPr>
          <p:spPr bwMode="black">
            <a:xfrm>
              <a:off x="1128478" y="646870"/>
              <a:ext cx="62081" cy="214384"/>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grpFill/>
            <a:ln w="9525">
              <a:noFill/>
              <a:round/>
              <a:headEnd/>
              <a:tailEnd/>
            </a:ln>
          </p:spPr>
          <p:txBody>
            <a:bodyPr/>
            <a:lstStyle/>
            <a:p>
              <a:endParaRPr lang="en-US">
                <a:latin typeface="+mj-lt"/>
              </a:endParaRPr>
            </a:p>
          </p:txBody>
        </p:sp>
        <p:sp>
          <p:nvSpPr>
            <p:cNvPr id="73" name="Freeform 72"/>
            <p:cNvSpPr>
              <a:spLocks/>
            </p:cNvSpPr>
            <p:nvPr/>
          </p:nvSpPr>
          <p:spPr bwMode="black">
            <a:xfrm>
              <a:off x="1298627" y="732931"/>
              <a:ext cx="65914" cy="128323"/>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grpFill/>
            <a:ln w="9525">
              <a:noFill/>
              <a:round/>
              <a:headEnd/>
              <a:tailEnd/>
            </a:ln>
          </p:spPr>
          <p:txBody>
            <a:bodyPr/>
            <a:lstStyle/>
            <a:p>
              <a:endParaRPr lang="en-US">
                <a:latin typeface="+mj-lt"/>
              </a:endParaRPr>
            </a:p>
          </p:txBody>
        </p:sp>
        <p:sp>
          <p:nvSpPr>
            <p:cNvPr id="74" name="Freeform 73"/>
            <p:cNvSpPr>
              <a:spLocks/>
            </p:cNvSpPr>
            <p:nvPr/>
          </p:nvSpPr>
          <p:spPr bwMode="black">
            <a:xfrm>
              <a:off x="1472608" y="646870"/>
              <a:ext cx="62848" cy="214384"/>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grpFill/>
            <a:ln w="9525">
              <a:noFill/>
              <a:round/>
              <a:headEnd/>
              <a:tailEnd/>
            </a:ln>
          </p:spPr>
          <p:txBody>
            <a:bodyPr/>
            <a:lstStyle/>
            <a:p>
              <a:endParaRPr lang="en-US">
                <a:latin typeface="+mj-lt"/>
              </a:endParaRPr>
            </a:p>
          </p:txBody>
        </p:sp>
        <p:sp>
          <p:nvSpPr>
            <p:cNvPr id="75" name="Freeform 74"/>
            <p:cNvSpPr>
              <a:spLocks/>
            </p:cNvSpPr>
            <p:nvPr/>
          </p:nvSpPr>
          <p:spPr bwMode="black">
            <a:xfrm>
              <a:off x="1646590" y="528537"/>
              <a:ext cx="62848" cy="394958"/>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grpFill/>
            <a:ln w="9525">
              <a:noFill/>
              <a:round/>
              <a:headEnd/>
              <a:tailEnd/>
            </a:ln>
          </p:spPr>
          <p:txBody>
            <a:bodyPr/>
            <a:lstStyle/>
            <a:p>
              <a:endParaRPr lang="en-US">
                <a:latin typeface="+mj-lt"/>
              </a:endParaRPr>
            </a:p>
          </p:txBody>
        </p:sp>
        <p:sp>
          <p:nvSpPr>
            <p:cNvPr id="76" name="Freeform 75"/>
            <p:cNvSpPr>
              <a:spLocks/>
            </p:cNvSpPr>
            <p:nvPr/>
          </p:nvSpPr>
          <p:spPr bwMode="black">
            <a:xfrm>
              <a:off x="1817505" y="646870"/>
              <a:ext cx="62848" cy="214384"/>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grpFill/>
            <a:ln w="9525">
              <a:noFill/>
              <a:round/>
              <a:headEnd/>
              <a:tailEnd/>
            </a:ln>
          </p:spPr>
          <p:txBody>
            <a:bodyPr/>
            <a:lstStyle/>
            <a:p>
              <a:endParaRPr lang="en-US">
                <a:latin typeface="+mj-lt"/>
              </a:endParaRPr>
            </a:p>
          </p:txBody>
        </p:sp>
        <p:sp>
          <p:nvSpPr>
            <p:cNvPr id="77" name="Freeform 76"/>
            <p:cNvSpPr>
              <a:spLocks/>
            </p:cNvSpPr>
            <p:nvPr/>
          </p:nvSpPr>
          <p:spPr bwMode="black">
            <a:xfrm>
              <a:off x="1991486" y="732931"/>
              <a:ext cx="62848" cy="128323"/>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grpFill/>
            <a:ln w="9525">
              <a:noFill/>
              <a:round/>
              <a:headEnd/>
              <a:tailEnd/>
            </a:ln>
          </p:spPr>
          <p:txBody>
            <a:bodyPr/>
            <a:lstStyle/>
            <a:p>
              <a:endParaRPr lang="en-US">
                <a:latin typeface="+mj-lt"/>
              </a:endParaRPr>
            </a:p>
          </p:txBody>
        </p:sp>
      </p:grpSp>
      <p:sp>
        <p:nvSpPr>
          <p:cNvPr id="3" name="Subtitle 2"/>
          <p:cNvSpPr>
            <a:spLocks noGrp="1"/>
          </p:cNvSpPr>
          <p:nvPr>
            <p:ph type="subTitle" idx="1" hasCustomPrompt="1"/>
          </p:nvPr>
        </p:nvSpPr>
        <p:spPr>
          <a:xfrm>
            <a:off x="236383" y="4464068"/>
            <a:ext cx="8112126" cy="384175"/>
          </a:xfrm>
        </p:spPr>
        <p:txBody>
          <a:bodyPr>
            <a:normAutofit/>
          </a:bodyPr>
          <a:lstStyle>
            <a:lvl1pPr marL="0" indent="0" algn="l">
              <a:buNone/>
              <a:defRPr sz="2000">
                <a:solidFill>
                  <a:schemeClr val="bg1"/>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Presenter Name and Title Go Here</a:t>
            </a:r>
            <a:endParaRPr lang="en-US" dirty="0"/>
          </a:p>
        </p:txBody>
      </p:sp>
      <p:sp>
        <p:nvSpPr>
          <p:cNvPr id="58" name="Rectangle 5"/>
          <p:cNvSpPr>
            <a:spLocks noChangeArrowheads="1"/>
          </p:cNvSpPr>
          <p:nvPr/>
        </p:nvSpPr>
        <p:spPr bwMode="ltGray">
          <a:xfrm>
            <a:off x="7763787" y="6584512"/>
            <a:ext cx="811863" cy="175257"/>
          </a:xfrm>
          <a:prstGeom prst="rect">
            <a:avLst/>
          </a:prstGeom>
          <a:noFill/>
          <a:ln w="9525">
            <a:noFill/>
            <a:miter lim="800000"/>
            <a:headEnd/>
            <a:tailEnd/>
          </a:ln>
          <a:effectLst/>
        </p:spPr>
        <p:txBody>
          <a:bodyPr wrap="none" lIns="82124" tIns="41061" rIns="82124" bIns="41061" anchor="b">
            <a:spAutoFit/>
          </a:bodyPr>
          <a:lstStyle/>
          <a:p>
            <a:pPr algn="r" defTabSz="814388">
              <a:lnSpc>
                <a:spcPct val="100000"/>
              </a:lnSpc>
            </a:pPr>
            <a:r>
              <a:rPr lang="en-US" sz="600" dirty="0">
                <a:solidFill>
                  <a:schemeClr val="bg2"/>
                </a:solidFill>
                <a:latin typeface="+mj-lt"/>
              </a:rPr>
              <a:t>Cisco Confidential</a:t>
            </a:r>
          </a:p>
        </p:txBody>
      </p:sp>
      <p:sp>
        <p:nvSpPr>
          <p:cNvPr id="36" name="Rectangle 4"/>
          <p:cNvSpPr>
            <a:spLocks noChangeArrowheads="1"/>
          </p:cNvSpPr>
          <p:nvPr/>
        </p:nvSpPr>
        <p:spPr bwMode="ltGray">
          <a:xfrm>
            <a:off x="251373" y="6586246"/>
            <a:ext cx="3420515" cy="175257"/>
          </a:xfrm>
          <a:prstGeom prst="rect">
            <a:avLst/>
          </a:prstGeom>
          <a:noFill/>
          <a:ln w="9525">
            <a:noFill/>
            <a:miter lim="800000"/>
            <a:headEnd/>
            <a:tailEnd/>
          </a:ln>
          <a:effectLst/>
        </p:spPr>
        <p:txBody>
          <a:bodyPr wrap="square" lIns="82124" tIns="41061" rIns="82124" bIns="41061" anchor="b" anchorCtr="0">
            <a:spAutoFit/>
          </a:bodyPr>
          <a:lstStyle/>
          <a:p>
            <a:pPr algn="l" defTabSz="814388">
              <a:lnSpc>
                <a:spcPct val="100000"/>
              </a:lnSpc>
            </a:pPr>
            <a:r>
              <a:rPr lang="en-US" sz="600" dirty="0" smtClean="0">
                <a:solidFill>
                  <a:srgbClr val="FFFFFF"/>
                </a:solidFill>
                <a:latin typeface="+mj-lt"/>
              </a:rPr>
              <a:t>© 2010 Cisco and/or its affiliates. All rights reserved.</a:t>
            </a:r>
            <a:endParaRPr lang="en-US" sz="600" dirty="0">
              <a:solidFill>
                <a:srgbClr val="FFFFFF"/>
              </a:solidFill>
              <a:latin typeface="+mj-lt"/>
            </a:endParaRPr>
          </a:p>
        </p:txBody>
      </p:sp>
      <p:sp>
        <p:nvSpPr>
          <p:cNvPr id="37" name="Rectangle 7"/>
          <p:cNvSpPr>
            <a:spLocks noChangeArrowheads="1"/>
          </p:cNvSpPr>
          <p:nvPr/>
        </p:nvSpPr>
        <p:spPr bwMode="ltGray">
          <a:xfrm>
            <a:off x="8639981" y="6580408"/>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lnSpc>
                <a:spcPct val="100000"/>
              </a:lnSpc>
            </a:pPr>
            <a:fld id="{DFCF27A5-1A5B-48D3-A060-2758FFBB1ADD}" type="slidenum">
              <a:rPr lang="en-US" sz="600">
                <a:solidFill>
                  <a:schemeClr val="bg1"/>
                </a:solidFill>
                <a:latin typeface="+mj-lt"/>
              </a:rPr>
              <a:pPr algn="r" defTabSz="814388">
                <a:lnSpc>
                  <a:spcPct val="100000"/>
                </a:lnSpc>
              </a:pPr>
              <a:t>‹#›</a:t>
            </a:fld>
            <a:endParaRPr lang="en-US" sz="600" dirty="0">
              <a:solidFill>
                <a:schemeClr val="bg1"/>
              </a:solidFill>
              <a:latin typeface="+mj-lt"/>
            </a:endParaRP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repeatCount="indefinite" accel="50000" decel="50000" autoRev="1" fill="remove" grpId="0" nodeType="withEffect">
                                  <p:stCondLst>
                                    <p:cond delay="1500"/>
                                  </p:stCondLst>
                                  <p:childTnLst>
                                    <p:animMotion origin="layout" path="M -2.77778E-6 -2.22045E-16 L -2.77778E-6 -1.425 " pathEditMode="fixed" rAng="0" ptsTypes="AA">
                                      <p:cBhvr>
                                        <p:cTn id="6" dur="4500" fill="hold"/>
                                        <p:tgtEl>
                                          <p:spTgt spid="33"/>
                                        </p:tgtEl>
                                        <p:attrNameLst>
                                          <p:attrName>ppt_x</p:attrName>
                                          <p:attrName>ppt_y</p:attrName>
                                        </p:attrNameLst>
                                      </p:cBhvr>
                                      <p:rCtr x="0" y="-712"/>
                                    </p:animMotion>
                                  </p:childTnLst>
                                </p:cTn>
                              </p:par>
                              <p:par>
                                <p:cTn id="7" presetID="42" presetClass="path" presetSubtype="0" repeatCount="indefinite" accel="50000" decel="50000" autoRev="1" fill="hold" grpId="0" nodeType="withEffect">
                                  <p:stCondLst>
                                    <p:cond delay="0"/>
                                  </p:stCondLst>
                                  <p:childTnLst>
                                    <p:animMotion origin="layout" path="M 3.05556E-6 -2.96296E-6 L 3.05556E-6 0.88611 " pathEditMode="fixed" rAng="0" ptsTypes="AA">
                                      <p:cBhvr>
                                        <p:cTn id="8" dur="4500" fill="hold"/>
                                        <p:tgtEl>
                                          <p:spTgt spid="32"/>
                                        </p:tgtEl>
                                        <p:attrNameLst>
                                          <p:attrName>ppt_x</p:attrName>
                                          <p:attrName>ppt_y</p:attrName>
                                        </p:attrNameLst>
                                      </p:cBhvr>
                                      <p:rCtr x="0" y="443"/>
                                    </p:animMotion>
                                  </p:childTnLst>
                                </p:cTn>
                              </p:par>
                              <p:par>
                                <p:cTn id="9" presetID="64" presetClass="path" presetSubtype="0" repeatCount="indefinite" accel="50000" decel="50000" autoRev="1" fill="hold" grpId="0" nodeType="withEffect">
                                  <p:stCondLst>
                                    <p:cond delay="1400"/>
                                  </p:stCondLst>
                                  <p:childTnLst>
                                    <p:animMotion origin="layout" path="M -2.5E-6 3.7037E-6 L -2.5E-6 -1.33195 " pathEditMode="fixed" rAng="0" ptsTypes="AA">
                                      <p:cBhvr>
                                        <p:cTn id="10" dur="4500" fill="hold"/>
                                        <p:tgtEl>
                                          <p:spTgt spid="34"/>
                                        </p:tgtEl>
                                        <p:attrNameLst>
                                          <p:attrName>ppt_x</p:attrName>
                                          <p:attrName>ppt_y</p:attrName>
                                        </p:attrNameLst>
                                      </p:cBhvr>
                                      <p:rCtr x="0" y="-666"/>
                                    </p:animMotion>
                                  </p:childTnLst>
                                </p:cTn>
                              </p:par>
                              <p:par>
                                <p:cTn id="11" presetID="64" presetClass="path" presetSubtype="0" repeatCount="indefinite" accel="50000" decel="50000" autoRev="1" fill="hold" grpId="0" nodeType="withEffect">
                                  <p:stCondLst>
                                    <p:cond delay="3600"/>
                                  </p:stCondLst>
                                  <p:childTnLst>
                                    <p:animMotion origin="layout" path="M -1.94444E-6 4.07407E-6 L -1.94444E-6 -1.42084 " pathEditMode="fixed" rAng="0" ptsTypes="AA">
                                      <p:cBhvr>
                                        <p:cTn id="12" dur="4500" fill="hold"/>
                                        <p:tgtEl>
                                          <p:spTgt spid="31"/>
                                        </p:tgtEl>
                                        <p:attrNameLst>
                                          <p:attrName>ppt_x</p:attrName>
                                          <p:attrName>ppt_y</p:attrName>
                                        </p:attrNameLst>
                                      </p:cBhvr>
                                      <p:rCtr x="0" y="-710"/>
                                    </p:animMotion>
                                  </p:childTnLst>
                                </p:cTn>
                              </p:par>
                              <p:par>
                                <p:cTn id="13" presetID="42" presetClass="path" presetSubtype="0" repeatCount="indefinite" accel="50000" decel="50000" autoRev="1" fill="hold" grpId="0" nodeType="withEffect">
                                  <p:stCondLst>
                                    <p:cond delay="900"/>
                                  </p:stCondLst>
                                  <p:childTnLst>
                                    <p:animMotion origin="layout" path="M 1.94444E-6 4.07407E-6 L 1.94444E-6 0.81944 " pathEditMode="fixed" rAng="0" ptsTypes="AA">
                                      <p:cBhvr>
                                        <p:cTn id="14" dur="4500" fill="hold"/>
                                        <p:tgtEl>
                                          <p:spTgt spid="30"/>
                                        </p:tgtEl>
                                        <p:attrNameLst>
                                          <p:attrName>ppt_x</p:attrName>
                                          <p:attrName>ppt_y</p:attrName>
                                        </p:attrNameLst>
                                      </p:cBhvr>
                                      <p:rCtr x="0" y="410"/>
                                    </p:animMotion>
                                  </p:childTnLst>
                                </p:cTn>
                              </p:par>
                              <p:par>
                                <p:cTn id="15" presetID="42" presetClass="path" presetSubtype="0" repeatCount="indefinite" accel="50000" decel="50000" autoRev="1" fill="hold" grpId="0" nodeType="withEffect">
                                  <p:stCondLst>
                                    <p:cond delay="2800"/>
                                  </p:stCondLst>
                                  <p:childTnLst>
                                    <p:animMotion origin="layout" path="M -3.61111E-6 2.59259E-6 L -3.61111E-6 1.19028 " pathEditMode="fixed" rAng="0" ptsTypes="AA">
                                      <p:cBhvr>
                                        <p:cTn id="16" dur="4500" fill="hold"/>
                                        <p:tgtEl>
                                          <p:spTgt spid="29"/>
                                        </p:tgtEl>
                                        <p:attrNameLst>
                                          <p:attrName>ppt_x</p:attrName>
                                          <p:attrName>ppt_y</p:attrName>
                                        </p:attrNameLst>
                                      </p:cBhvr>
                                      <p:rCtr x="0" y="59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animBg="1"/>
      <p:bldP spid="31" grpId="0" animBg="1"/>
      <p:bldP spid="32" grpId="0" animBg="1"/>
      <p:bldP spid="33" grpId="0" animBg="1"/>
      <p:bldP spid="34" grpId="0" animBg="1"/>
    </p:bld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p:cSld name="Closing Slide-green thank you">
    <p:spTree>
      <p:nvGrpSpPr>
        <p:cNvPr id="1" name=""/>
        <p:cNvGrpSpPr/>
        <p:nvPr/>
      </p:nvGrpSpPr>
      <p:grpSpPr>
        <a:xfrm>
          <a:off x="0" y="0"/>
          <a:ext cx="0" cy="0"/>
          <a:chOff x="0" y="0"/>
          <a:chExt cx="0" cy="0"/>
        </a:xfrm>
      </p:grpSpPr>
      <p:pic>
        <p:nvPicPr>
          <p:cNvPr id="19" name="Picture 2" descr="C:\Documents and Settings\contractor\Desktop\Blue_Green_Gradient.png"/>
          <p:cNvPicPr>
            <a:picLocks noChangeAspect="1" noChangeArrowheads="1"/>
          </p:cNvPicPr>
          <p:nvPr/>
        </p:nvPicPr>
        <p:blipFill>
          <a:blip r:embed="rId2" cstate="print"/>
          <a:srcRect/>
          <a:stretch>
            <a:fillRect/>
          </a:stretch>
        </p:blipFill>
        <p:spPr bwMode="auto">
          <a:xfrm>
            <a:off x="-12700" y="0"/>
            <a:ext cx="9156700" cy="6858000"/>
          </a:xfrm>
          <a:prstGeom prst="rect">
            <a:avLst/>
          </a:prstGeom>
          <a:noFill/>
        </p:spPr>
      </p:pic>
      <p:sp>
        <p:nvSpPr>
          <p:cNvPr id="20" name="Rectangle 19"/>
          <p:cNvSpPr>
            <a:spLocks noChangeArrowheads="1"/>
          </p:cNvSpPr>
          <p:nvPr/>
        </p:nvSpPr>
        <p:spPr bwMode="black">
          <a:xfrm>
            <a:off x="6312989" y="3708603"/>
            <a:ext cx="116616" cy="441827"/>
          </a:xfrm>
          <a:prstGeom prst="rect">
            <a:avLst/>
          </a:prstGeom>
          <a:solidFill>
            <a:schemeClr val="bg1"/>
          </a:solidFill>
          <a:ln w="9525">
            <a:noFill/>
            <a:miter lim="800000"/>
            <a:headEnd/>
            <a:tailEnd/>
          </a:ln>
        </p:spPr>
        <p:txBody>
          <a:bodyPr/>
          <a:lstStyle/>
          <a:p>
            <a:endParaRPr lang="en-US">
              <a:solidFill>
                <a:srgbClr val="0096D6"/>
              </a:solidFill>
              <a:latin typeface="+mj-lt"/>
            </a:endParaRPr>
          </a:p>
        </p:txBody>
      </p:sp>
      <p:sp>
        <p:nvSpPr>
          <p:cNvPr id="21" name="Freeform 20"/>
          <p:cNvSpPr>
            <a:spLocks/>
          </p:cNvSpPr>
          <p:nvPr/>
        </p:nvSpPr>
        <p:spPr bwMode="black">
          <a:xfrm>
            <a:off x="6992342" y="3697605"/>
            <a:ext cx="337642" cy="466297"/>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22" name="Freeform 21"/>
          <p:cNvSpPr>
            <a:spLocks/>
          </p:cNvSpPr>
          <p:nvPr/>
        </p:nvSpPr>
        <p:spPr bwMode="black">
          <a:xfrm>
            <a:off x="5824831" y="3697605"/>
            <a:ext cx="337642" cy="466297"/>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23" name="Freeform 22"/>
          <p:cNvSpPr>
            <a:spLocks noEditPoints="1"/>
          </p:cNvSpPr>
          <p:nvPr/>
        </p:nvSpPr>
        <p:spPr bwMode="black">
          <a:xfrm>
            <a:off x="7452023" y="3697605"/>
            <a:ext cx="463750" cy="466297"/>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solidFill>
            <a:schemeClr val="bg1"/>
          </a:solidFill>
          <a:ln w="9525">
            <a:noFill/>
            <a:round/>
            <a:headEnd/>
            <a:tailEnd/>
          </a:ln>
        </p:spPr>
        <p:txBody>
          <a:bodyPr/>
          <a:lstStyle/>
          <a:p>
            <a:endParaRPr lang="en-US">
              <a:solidFill>
                <a:srgbClr val="0096D6"/>
              </a:solidFill>
              <a:latin typeface="+mj-lt"/>
            </a:endParaRPr>
          </a:p>
        </p:txBody>
      </p:sp>
      <p:sp>
        <p:nvSpPr>
          <p:cNvPr id="24" name="Freeform 23"/>
          <p:cNvSpPr>
            <a:spLocks/>
          </p:cNvSpPr>
          <p:nvPr/>
        </p:nvSpPr>
        <p:spPr bwMode="black">
          <a:xfrm>
            <a:off x="6580117" y="3697605"/>
            <a:ext cx="302387" cy="466297"/>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25" name="Freeform 24"/>
          <p:cNvSpPr>
            <a:spLocks/>
          </p:cNvSpPr>
          <p:nvPr/>
        </p:nvSpPr>
        <p:spPr bwMode="black">
          <a:xfrm>
            <a:off x="5592955" y="3082440"/>
            <a:ext cx="109835" cy="227032"/>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26" name="Freeform 25"/>
          <p:cNvSpPr>
            <a:spLocks/>
          </p:cNvSpPr>
          <p:nvPr/>
        </p:nvSpPr>
        <p:spPr bwMode="black">
          <a:xfrm>
            <a:off x="5900764" y="2930180"/>
            <a:ext cx="109835" cy="379291"/>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27" name="Freeform 26"/>
          <p:cNvSpPr>
            <a:spLocks/>
          </p:cNvSpPr>
          <p:nvPr/>
        </p:nvSpPr>
        <p:spPr bwMode="black">
          <a:xfrm>
            <a:off x="6203154" y="2720822"/>
            <a:ext cx="109835" cy="698767"/>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28" name="Freeform 27"/>
          <p:cNvSpPr>
            <a:spLocks/>
          </p:cNvSpPr>
          <p:nvPr/>
        </p:nvSpPr>
        <p:spPr bwMode="black">
          <a:xfrm>
            <a:off x="6510963" y="2930181"/>
            <a:ext cx="109835" cy="379292"/>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29" name="Freeform 28"/>
          <p:cNvSpPr>
            <a:spLocks/>
          </p:cNvSpPr>
          <p:nvPr/>
        </p:nvSpPr>
        <p:spPr bwMode="black">
          <a:xfrm>
            <a:off x="6811994" y="3082440"/>
            <a:ext cx="116616" cy="227031"/>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30" name="Freeform 29"/>
          <p:cNvSpPr>
            <a:spLocks/>
          </p:cNvSpPr>
          <p:nvPr/>
        </p:nvSpPr>
        <p:spPr bwMode="black">
          <a:xfrm>
            <a:off x="7119806" y="2930181"/>
            <a:ext cx="111191" cy="379290"/>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31" name="Freeform 30"/>
          <p:cNvSpPr>
            <a:spLocks/>
          </p:cNvSpPr>
          <p:nvPr/>
        </p:nvSpPr>
        <p:spPr bwMode="black">
          <a:xfrm>
            <a:off x="7427618" y="2720823"/>
            <a:ext cx="111191" cy="698766"/>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32" name="Freeform 31"/>
          <p:cNvSpPr>
            <a:spLocks/>
          </p:cNvSpPr>
          <p:nvPr/>
        </p:nvSpPr>
        <p:spPr bwMode="black">
          <a:xfrm>
            <a:off x="7730002" y="2930181"/>
            <a:ext cx="111191" cy="379290"/>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33" name="Freeform 32"/>
          <p:cNvSpPr>
            <a:spLocks/>
          </p:cNvSpPr>
          <p:nvPr/>
        </p:nvSpPr>
        <p:spPr bwMode="black">
          <a:xfrm>
            <a:off x="8037814" y="3082440"/>
            <a:ext cx="111191" cy="227031"/>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34" name="TextBox 33"/>
          <p:cNvSpPr txBox="1"/>
          <p:nvPr/>
        </p:nvSpPr>
        <p:spPr>
          <a:xfrm>
            <a:off x="644691" y="3060488"/>
            <a:ext cx="2437270" cy="646331"/>
          </a:xfrm>
          <a:prstGeom prst="rect">
            <a:avLst/>
          </a:prstGeom>
          <a:noFill/>
        </p:spPr>
        <p:txBody>
          <a:bodyPr wrap="none" rtlCol="0">
            <a:spAutoFit/>
          </a:bodyPr>
          <a:lstStyle/>
          <a:p>
            <a:r>
              <a:rPr lang="en-US" sz="3600" dirty="0" smtClean="0">
                <a:solidFill>
                  <a:srgbClr val="FFFFFF"/>
                </a:solidFill>
                <a:latin typeface="+mj-lt"/>
              </a:rPr>
              <a:t>Thank you.</a:t>
            </a:r>
            <a:endParaRPr lang="en-US" sz="3600" dirty="0">
              <a:solidFill>
                <a:srgbClr val="FFFFFF"/>
              </a:solidFill>
              <a:latin typeface="+mj-lt"/>
            </a:endParaRP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700"/>
                                        <p:tgtEl>
                                          <p:spTgt spid="19"/>
                                        </p:tgtEl>
                                      </p:cBhvr>
                                    </p:animEffect>
                                  </p:childTnLst>
                                </p:cTn>
                              </p:par>
                            </p:childTnLst>
                          </p:cTn>
                        </p:par>
                        <p:par>
                          <p:cTn id="8" fill="hold">
                            <p:stCondLst>
                              <p:cond delay="700"/>
                            </p:stCondLst>
                            <p:childTnLst>
                              <p:par>
                                <p:cTn id="9" presetID="10" presetClass="entr" presetSubtype="0" fill="hold" grpId="0" nodeType="afterEffect">
                                  <p:stCondLst>
                                    <p:cond delay="0"/>
                                  </p:stCondLst>
                                  <p:iterate type="lt">
                                    <p:tmPct val="6250"/>
                                  </p:iterate>
                                  <p:childTnLst>
                                    <p:set>
                                      <p:cBhvr>
                                        <p:cTn id="10" dur="1" fill="hold">
                                          <p:stCondLst>
                                            <p:cond delay="0"/>
                                          </p:stCondLst>
                                        </p:cTn>
                                        <p:tgtEl>
                                          <p:spTgt spid="34"/>
                                        </p:tgtEl>
                                        <p:attrNameLst>
                                          <p:attrName>style.visibility</p:attrName>
                                        </p:attrNameLst>
                                      </p:cBhvr>
                                      <p:to>
                                        <p:strVal val="visible"/>
                                      </p:to>
                                    </p:set>
                                    <p:animEffect transition="in" filter="fade">
                                      <p:cBhvr>
                                        <p:cTn id="11" dur="1000"/>
                                        <p:tgtEl>
                                          <p:spTgt spid="34"/>
                                        </p:tgtEl>
                                      </p:cBhvr>
                                    </p:animEffect>
                                  </p:childTnLst>
                                </p:cTn>
                              </p:par>
                            </p:childTnLst>
                          </p:cTn>
                        </p:par>
                        <p:par>
                          <p:cTn id="12" fill="hold">
                            <p:stCondLst>
                              <p:cond delay="2200"/>
                            </p:stCondLst>
                            <p:childTnLst>
                              <p:par>
                                <p:cTn id="13" presetID="10" presetClass="entr" presetSubtype="0" fill="hold" grpId="1" nodeType="after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fade">
                                      <p:cBhvr>
                                        <p:cTn id="15" dur="700"/>
                                        <p:tgtEl>
                                          <p:spTgt spid="25"/>
                                        </p:tgtEl>
                                      </p:cBhvr>
                                    </p:animEffect>
                                  </p:childTnLst>
                                </p:cTn>
                              </p:par>
                              <p:par>
                                <p:cTn id="16" presetID="10" presetClass="entr" presetSubtype="0" fill="hold" grpId="1" nodeType="with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fade">
                                      <p:cBhvr>
                                        <p:cTn id="18" dur="700"/>
                                        <p:tgtEl>
                                          <p:spTgt spid="26"/>
                                        </p:tgtEl>
                                      </p:cBhvr>
                                    </p:animEffect>
                                  </p:childTnLst>
                                </p:cTn>
                              </p:par>
                              <p:par>
                                <p:cTn id="19" presetID="10" presetClass="entr" presetSubtype="0" fill="hold" grpId="1" nodeType="withEffect">
                                  <p:stCondLst>
                                    <p:cond delay="0"/>
                                  </p:stCondLst>
                                  <p:childTnLst>
                                    <p:set>
                                      <p:cBhvr>
                                        <p:cTn id="20" dur="1" fill="hold">
                                          <p:stCondLst>
                                            <p:cond delay="0"/>
                                          </p:stCondLst>
                                        </p:cTn>
                                        <p:tgtEl>
                                          <p:spTgt spid="27"/>
                                        </p:tgtEl>
                                        <p:attrNameLst>
                                          <p:attrName>style.visibility</p:attrName>
                                        </p:attrNameLst>
                                      </p:cBhvr>
                                      <p:to>
                                        <p:strVal val="visible"/>
                                      </p:to>
                                    </p:set>
                                    <p:animEffect transition="in" filter="fade">
                                      <p:cBhvr>
                                        <p:cTn id="21" dur="700"/>
                                        <p:tgtEl>
                                          <p:spTgt spid="27"/>
                                        </p:tgtEl>
                                      </p:cBhvr>
                                    </p:animEffect>
                                  </p:childTnLst>
                                </p:cTn>
                              </p:par>
                              <p:par>
                                <p:cTn id="22" presetID="10" presetClass="entr" presetSubtype="0" fill="hold" grpId="1" nodeType="withEffect">
                                  <p:stCondLst>
                                    <p:cond delay="0"/>
                                  </p:stCondLst>
                                  <p:childTnLst>
                                    <p:set>
                                      <p:cBhvr>
                                        <p:cTn id="23" dur="1" fill="hold">
                                          <p:stCondLst>
                                            <p:cond delay="0"/>
                                          </p:stCondLst>
                                        </p:cTn>
                                        <p:tgtEl>
                                          <p:spTgt spid="28"/>
                                        </p:tgtEl>
                                        <p:attrNameLst>
                                          <p:attrName>style.visibility</p:attrName>
                                        </p:attrNameLst>
                                      </p:cBhvr>
                                      <p:to>
                                        <p:strVal val="visible"/>
                                      </p:to>
                                    </p:set>
                                    <p:animEffect transition="in" filter="fade">
                                      <p:cBhvr>
                                        <p:cTn id="24" dur="700"/>
                                        <p:tgtEl>
                                          <p:spTgt spid="28"/>
                                        </p:tgtEl>
                                      </p:cBhvr>
                                    </p:animEffect>
                                  </p:childTnLst>
                                </p:cTn>
                              </p:par>
                              <p:par>
                                <p:cTn id="25" presetID="10" presetClass="entr" presetSubtype="0" fill="hold" grpId="1" nodeType="withEffect">
                                  <p:stCondLst>
                                    <p:cond delay="0"/>
                                  </p:stCondLst>
                                  <p:childTnLst>
                                    <p:set>
                                      <p:cBhvr>
                                        <p:cTn id="26" dur="1" fill="hold">
                                          <p:stCondLst>
                                            <p:cond delay="0"/>
                                          </p:stCondLst>
                                        </p:cTn>
                                        <p:tgtEl>
                                          <p:spTgt spid="29"/>
                                        </p:tgtEl>
                                        <p:attrNameLst>
                                          <p:attrName>style.visibility</p:attrName>
                                        </p:attrNameLst>
                                      </p:cBhvr>
                                      <p:to>
                                        <p:strVal val="visible"/>
                                      </p:to>
                                    </p:set>
                                    <p:animEffect transition="in" filter="fade">
                                      <p:cBhvr>
                                        <p:cTn id="27" dur="700"/>
                                        <p:tgtEl>
                                          <p:spTgt spid="29"/>
                                        </p:tgtEl>
                                      </p:cBhvr>
                                    </p:animEffect>
                                  </p:childTnLst>
                                </p:cTn>
                              </p:par>
                              <p:par>
                                <p:cTn id="28" presetID="10" presetClass="entr" presetSubtype="0" fill="hold" grpId="1" nodeType="withEffect">
                                  <p:stCondLst>
                                    <p:cond delay="0"/>
                                  </p:stCondLst>
                                  <p:childTnLst>
                                    <p:set>
                                      <p:cBhvr>
                                        <p:cTn id="29" dur="1" fill="hold">
                                          <p:stCondLst>
                                            <p:cond delay="0"/>
                                          </p:stCondLst>
                                        </p:cTn>
                                        <p:tgtEl>
                                          <p:spTgt spid="30"/>
                                        </p:tgtEl>
                                        <p:attrNameLst>
                                          <p:attrName>style.visibility</p:attrName>
                                        </p:attrNameLst>
                                      </p:cBhvr>
                                      <p:to>
                                        <p:strVal val="visible"/>
                                      </p:to>
                                    </p:set>
                                    <p:animEffect transition="in" filter="fade">
                                      <p:cBhvr>
                                        <p:cTn id="30" dur="700"/>
                                        <p:tgtEl>
                                          <p:spTgt spid="30"/>
                                        </p:tgtEl>
                                      </p:cBhvr>
                                    </p:animEffect>
                                  </p:childTnLst>
                                </p:cTn>
                              </p:par>
                              <p:par>
                                <p:cTn id="31" presetID="10" presetClass="entr" presetSubtype="0" fill="hold" grpId="1" nodeType="withEffect">
                                  <p:stCondLst>
                                    <p:cond delay="0"/>
                                  </p:stCondLst>
                                  <p:childTnLst>
                                    <p:set>
                                      <p:cBhvr>
                                        <p:cTn id="32" dur="1" fill="hold">
                                          <p:stCondLst>
                                            <p:cond delay="0"/>
                                          </p:stCondLst>
                                        </p:cTn>
                                        <p:tgtEl>
                                          <p:spTgt spid="31"/>
                                        </p:tgtEl>
                                        <p:attrNameLst>
                                          <p:attrName>style.visibility</p:attrName>
                                        </p:attrNameLst>
                                      </p:cBhvr>
                                      <p:to>
                                        <p:strVal val="visible"/>
                                      </p:to>
                                    </p:set>
                                    <p:animEffect transition="in" filter="fade">
                                      <p:cBhvr>
                                        <p:cTn id="33" dur="700"/>
                                        <p:tgtEl>
                                          <p:spTgt spid="31"/>
                                        </p:tgtEl>
                                      </p:cBhvr>
                                    </p:animEffect>
                                  </p:childTnLst>
                                </p:cTn>
                              </p:par>
                              <p:par>
                                <p:cTn id="34" presetID="10" presetClass="entr" presetSubtype="0" fill="hold" grpId="1" nodeType="withEffect">
                                  <p:stCondLst>
                                    <p:cond delay="0"/>
                                  </p:stCondLst>
                                  <p:childTnLst>
                                    <p:set>
                                      <p:cBhvr>
                                        <p:cTn id="35" dur="1" fill="hold">
                                          <p:stCondLst>
                                            <p:cond delay="0"/>
                                          </p:stCondLst>
                                        </p:cTn>
                                        <p:tgtEl>
                                          <p:spTgt spid="32"/>
                                        </p:tgtEl>
                                        <p:attrNameLst>
                                          <p:attrName>style.visibility</p:attrName>
                                        </p:attrNameLst>
                                      </p:cBhvr>
                                      <p:to>
                                        <p:strVal val="visible"/>
                                      </p:to>
                                    </p:set>
                                    <p:animEffect transition="in" filter="fade">
                                      <p:cBhvr>
                                        <p:cTn id="36" dur="700"/>
                                        <p:tgtEl>
                                          <p:spTgt spid="32"/>
                                        </p:tgtEl>
                                      </p:cBhvr>
                                    </p:animEffect>
                                  </p:childTnLst>
                                </p:cTn>
                              </p:par>
                              <p:par>
                                <p:cTn id="37" presetID="10" presetClass="entr" presetSubtype="0" fill="hold" grpId="1" nodeType="withEffect">
                                  <p:stCondLst>
                                    <p:cond delay="0"/>
                                  </p:stCondLst>
                                  <p:childTnLst>
                                    <p:set>
                                      <p:cBhvr>
                                        <p:cTn id="38" dur="1" fill="hold">
                                          <p:stCondLst>
                                            <p:cond delay="0"/>
                                          </p:stCondLst>
                                        </p:cTn>
                                        <p:tgtEl>
                                          <p:spTgt spid="33"/>
                                        </p:tgtEl>
                                        <p:attrNameLst>
                                          <p:attrName>style.visibility</p:attrName>
                                        </p:attrNameLst>
                                      </p:cBhvr>
                                      <p:to>
                                        <p:strVal val="visible"/>
                                      </p:to>
                                    </p:set>
                                    <p:animEffect transition="in" filter="fade">
                                      <p:cBhvr>
                                        <p:cTn id="39" dur="700"/>
                                        <p:tgtEl>
                                          <p:spTgt spid="33"/>
                                        </p:tgtEl>
                                      </p:cBhvr>
                                    </p:animEffect>
                                  </p:childTnLst>
                                </p:cTn>
                              </p:par>
                              <p:par>
                                <p:cTn id="40" presetID="42" presetClass="path" presetSubtype="0" accel="50000" decel="50000" fill="hold" grpId="0" nodeType="withEffect">
                                  <p:stCondLst>
                                    <p:cond delay="0"/>
                                  </p:stCondLst>
                                  <p:childTnLst>
                                    <p:animMotion origin="layout" path="M -4.72222E-6 3.7037E-7 L -4.72222E-6 0.09143 " pathEditMode="relative" rAng="0" ptsTypes="AA">
                                      <p:cBhvr>
                                        <p:cTn id="41" dur="700" spd="-100000" fill="hold"/>
                                        <p:tgtEl>
                                          <p:spTgt spid="25"/>
                                        </p:tgtEl>
                                        <p:attrNameLst>
                                          <p:attrName>ppt_x</p:attrName>
                                          <p:attrName>ppt_y</p:attrName>
                                        </p:attrNameLst>
                                      </p:cBhvr>
                                      <p:rCtr x="0" y="46"/>
                                    </p:animMotion>
                                  </p:childTnLst>
                                </p:cTn>
                              </p:par>
                              <p:par>
                                <p:cTn id="42" presetID="42" presetClass="path" presetSubtype="0" accel="50000" decel="50000" fill="hold" grpId="0" nodeType="withEffect">
                                  <p:stCondLst>
                                    <p:cond delay="0"/>
                                  </p:stCondLst>
                                  <p:childTnLst>
                                    <p:animMotion origin="layout" path="M 5E-6 3.7037E-6 L 5E-6 0.11157 " pathEditMode="relative" rAng="0" ptsTypes="AA">
                                      <p:cBhvr>
                                        <p:cTn id="43" dur="700" spd="-100000" fill="hold"/>
                                        <p:tgtEl>
                                          <p:spTgt spid="27"/>
                                        </p:tgtEl>
                                        <p:attrNameLst>
                                          <p:attrName>ppt_x</p:attrName>
                                          <p:attrName>ppt_y</p:attrName>
                                        </p:attrNameLst>
                                      </p:cBhvr>
                                      <p:rCtr x="0" y="56"/>
                                    </p:animMotion>
                                  </p:childTnLst>
                                </p:cTn>
                              </p:par>
                              <p:par>
                                <p:cTn id="44" presetID="42" presetClass="path" presetSubtype="0" accel="50000" decel="50000" fill="hold" grpId="0" nodeType="withEffect">
                                  <p:stCondLst>
                                    <p:cond delay="0"/>
                                  </p:stCondLst>
                                  <p:childTnLst>
                                    <p:animMotion origin="layout" path="M 4.72222E-6 4.81481E-6 L 4.72222E-6 0.09143 " pathEditMode="relative" rAng="0" ptsTypes="AA">
                                      <p:cBhvr>
                                        <p:cTn id="45" dur="700" spd="-100000" fill="hold"/>
                                        <p:tgtEl>
                                          <p:spTgt spid="29"/>
                                        </p:tgtEl>
                                        <p:attrNameLst>
                                          <p:attrName>ppt_x</p:attrName>
                                          <p:attrName>ppt_y</p:attrName>
                                        </p:attrNameLst>
                                      </p:cBhvr>
                                      <p:rCtr x="0" y="46"/>
                                    </p:animMotion>
                                  </p:childTnLst>
                                </p:cTn>
                              </p:par>
                              <p:par>
                                <p:cTn id="46" presetID="42" presetClass="path" presetSubtype="0" accel="50000" decel="50000" fill="hold" grpId="0" nodeType="withEffect">
                                  <p:stCondLst>
                                    <p:cond delay="0"/>
                                  </p:stCondLst>
                                  <p:childTnLst>
                                    <p:animMotion origin="layout" path="M -2.77778E-6 3.7037E-6 L -2.77778E-6 0.11157 " pathEditMode="relative" rAng="0" ptsTypes="AA">
                                      <p:cBhvr>
                                        <p:cTn id="47" dur="700" spd="-100000" fill="hold"/>
                                        <p:tgtEl>
                                          <p:spTgt spid="31"/>
                                        </p:tgtEl>
                                        <p:attrNameLst>
                                          <p:attrName>ppt_x</p:attrName>
                                          <p:attrName>ppt_y</p:attrName>
                                        </p:attrNameLst>
                                      </p:cBhvr>
                                      <p:rCtr x="0" y="56"/>
                                    </p:animMotion>
                                  </p:childTnLst>
                                </p:cTn>
                              </p:par>
                              <p:par>
                                <p:cTn id="48" presetID="42" presetClass="path" presetSubtype="0" accel="50000" decel="50000" fill="hold" grpId="0" nodeType="withEffect">
                                  <p:stCondLst>
                                    <p:cond delay="0"/>
                                  </p:stCondLst>
                                  <p:childTnLst>
                                    <p:animMotion origin="layout" path="M 5.55556E-7 4.81481E-6 L 5.55556E-7 0.09143 " pathEditMode="relative" rAng="0" ptsTypes="AA">
                                      <p:cBhvr>
                                        <p:cTn id="49" dur="700" spd="-100000" fill="hold"/>
                                        <p:tgtEl>
                                          <p:spTgt spid="33"/>
                                        </p:tgtEl>
                                        <p:attrNameLst>
                                          <p:attrName>ppt_x</p:attrName>
                                          <p:attrName>ppt_y</p:attrName>
                                        </p:attrNameLst>
                                      </p:cBhvr>
                                      <p:rCtr x="0" y="46"/>
                                    </p:animMotion>
                                  </p:childTnLst>
                                </p:cTn>
                              </p:par>
                              <p:par>
                                <p:cTn id="50" presetID="64" presetClass="path" presetSubtype="0" accel="50000" decel="50000" fill="hold" grpId="0" nodeType="withEffect">
                                  <p:stCondLst>
                                    <p:cond delay="0"/>
                                  </p:stCondLst>
                                  <p:childTnLst>
                                    <p:animMotion origin="layout" path="M 4.72222E-6 3.33333E-6 L 4.72222E-6 -0.10764 " pathEditMode="relative" rAng="0" ptsTypes="AA">
                                      <p:cBhvr>
                                        <p:cTn id="51" dur="700" spd="-100000" fill="hold"/>
                                        <p:tgtEl>
                                          <p:spTgt spid="26"/>
                                        </p:tgtEl>
                                        <p:attrNameLst>
                                          <p:attrName>ppt_x</p:attrName>
                                          <p:attrName>ppt_y</p:attrName>
                                        </p:attrNameLst>
                                      </p:cBhvr>
                                      <p:rCtr x="0" y="-54"/>
                                    </p:animMotion>
                                  </p:childTnLst>
                                </p:cTn>
                              </p:par>
                              <p:par>
                                <p:cTn id="52" presetID="64" presetClass="path" presetSubtype="0" accel="50000" decel="50000" fill="hold" grpId="0" nodeType="withEffect">
                                  <p:stCondLst>
                                    <p:cond delay="0"/>
                                  </p:stCondLst>
                                  <p:childTnLst>
                                    <p:animMotion origin="layout" path="M 4.44444E-6 3.33333E-6 L 4.44444E-6 -0.10764 " pathEditMode="relative" rAng="0" ptsTypes="AA">
                                      <p:cBhvr>
                                        <p:cTn id="53" dur="700" spd="-100000" fill="hold"/>
                                        <p:tgtEl>
                                          <p:spTgt spid="28"/>
                                        </p:tgtEl>
                                        <p:attrNameLst>
                                          <p:attrName>ppt_x</p:attrName>
                                          <p:attrName>ppt_y</p:attrName>
                                        </p:attrNameLst>
                                      </p:cBhvr>
                                      <p:rCtr x="0" y="-54"/>
                                    </p:animMotion>
                                  </p:childTnLst>
                                </p:cTn>
                              </p:par>
                              <p:par>
                                <p:cTn id="54" presetID="64" presetClass="path" presetSubtype="0" accel="50000" decel="50000" fill="hold" grpId="0" nodeType="withEffect">
                                  <p:stCondLst>
                                    <p:cond delay="0"/>
                                  </p:stCondLst>
                                  <p:childTnLst>
                                    <p:animMotion origin="layout" path="M -2.22222E-6 3.33333E-6 L -2.22222E-6 -0.10764 " pathEditMode="relative" rAng="0" ptsTypes="AA">
                                      <p:cBhvr>
                                        <p:cTn id="55" dur="700" spd="-100000" fill="hold"/>
                                        <p:tgtEl>
                                          <p:spTgt spid="30"/>
                                        </p:tgtEl>
                                        <p:attrNameLst>
                                          <p:attrName>ppt_x</p:attrName>
                                          <p:attrName>ppt_y</p:attrName>
                                        </p:attrNameLst>
                                      </p:cBhvr>
                                      <p:rCtr x="0" y="-54"/>
                                    </p:animMotion>
                                  </p:childTnLst>
                                </p:cTn>
                              </p:par>
                              <p:par>
                                <p:cTn id="56" presetID="64" presetClass="path" presetSubtype="0" accel="50000" decel="50000" fill="hold" grpId="0" nodeType="withEffect">
                                  <p:stCondLst>
                                    <p:cond delay="0"/>
                                  </p:stCondLst>
                                  <p:childTnLst>
                                    <p:animMotion origin="layout" path="M 1.11111E-6 3.33333E-6 L 1.11111E-6 -0.10764 " pathEditMode="relative" rAng="0" ptsTypes="AA">
                                      <p:cBhvr>
                                        <p:cTn id="57" dur="700" spd="-100000" fill="hold"/>
                                        <p:tgtEl>
                                          <p:spTgt spid="32"/>
                                        </p:tgtEl>
                                        <p:attrNameLst>
                                          <p:attrName>ppt_x</p:attrName>
                                          <p:attrName>ppt_y</p:attrName>
                                        </p:attrNameLst>
                                      </p:cBhvr>
                                      <p:rCtr x="0" y="-54"/>
                                    </p:animMotion>
                                  </p:childTnLst>
                                </p:cTn>
                              </p:par>
                            </p:childTnLst>
                          </p:cTn>
                        </p:par>
                        <p:par>
                          <p:cTn id="58" fill="hold">
                            <p:stCondLst>
                              <p:cond delay="2900"/>
                            </p:stCondLst>
                            <p:childTnLst>
                              <p:par>
                                <p:cTn id="59" presetID="10" presetClass="entr" presetSubtype="0" fill="hold" grpId="0" nodeType="afterEffect">
                                  <p:stCondLst>
                                    <p:cond delay="0"/>
                                  </p:stCondLst>
                                  <p:childTnLst>
                                    <p:set>
                                      <p:cBhvr>
                                        <p:cTn id="60" dur="1" fill="hold">
                                          <p:stCondLst>
                                            <p:cond delay="0"/>
                                          </p:stCondLst>
                                        </p:cTn>
                                        <p:tgtEl>
                                          <p:spTgt spid="22"/>
                                        </p:tgtEl>
                                        <p:attrNameLst>
                                          <p:attrName>style.visibility</p:attrName>
                                        </p:attrNameLst>
                                      </p:cBhvr>
                                      <p:to>
                                        <p:strVal val="visible"/>
                                      </p:to>
                                    </p:set>
                                    <p:animEffect transition="in" filter="fade">
                                      <p:cBhvr>
                                        <p:cTn id="61" dur="700"/>
                                        <p:tgtEl>
                                          <p:spTgt spid="22"/>
                                        </p:tgtEl>
                                      </p:cBhvr>
                                    </p:animEffect>
                                  </p:childTnLst>
                                </p:cTn>
                              </p:par>
                              <p:par>
                                <p:cTn id="62" presetID="10" presetClass="entr" presetSubtype="0" fill="hold" grpId="0" nodeType="withEffect">
                                  <p:stCondLst>
                                    <p:cond delay="100"/>
                                  </p:stCondLst>
                                  <p:childTnLst>
                                    <p:set>
                                      <p:cBhvr>
                                        <p:cTn id="63" dur="1" fill="hold">
                                          <p:stCondLst>
                                            <p:cond delay="0"/>
                                          </p:stCondLst>
                                        </p:cTn>
                                        <p:tgtEl>
                                          <p:spTgt spid="20"/>
                                        </p:tgtEl>
                                        <p:attrNameLst>
                                          <p:attrName>style.visibility</p:attrName>
                                        </p:attrNameLst>
                                      </p:cBhvr>
                                      <p:to>
                                        <p:strVal val="visible"/>
                                      </p:to>
                                    </p:set>
                                    <p:animEffect transition="in" filter="fade">
                                      <p:cBhvr>
                                        <p:cTn id="64" dur="700"/>
                                        <p:tgtEl>
                                          <p:spTgt spid="20"/>
                                        </p:tgtEl>
                                      </p:cBhvr>
                                    </p:animEffect>
                                  </p:childTnLst>
                                </p:cTn>
                              </p:par>
                              <p:par>
                                <p:cTn id="65" presetID="10" presetClass="entr" presetSubtype="0" fill="hold" grpId="0" nodeType="withEffect">
                                  <p:stCondLst>
                                    <p:cond delay="200"/>
                                  </p:stCondLst>
                                  <p:childTnLst>
                                    <p:set>
                                      <p:cBhvr>
                                        <p:cTn id="66" dur="1" fill="hold">
                                          <p:stCondLst>
                                            <p:cond delay="0"/>
                                          </p:stCondLst>
                                        </p:cTn>
                                        <p:tgtEl>
                                          <p:spTgt spid="24"/>
                                        </p:tgtEl>
                                        <p:attrNameLst>
                                          <p:attrName>style.visibility</p:attrName>
                                        </p:attrNameLst>
                                      </p:cBhvr>
                                      <p:to>
                                        <p:strVal val="visible"/>
                                      </p:to>
                                    </p:set>
                                    <p:animEffect transition="in" filter="fade">
                                      <p:cBhvr>
                                        <p:cTn id="67" dur="700"/>
                                        <p:tgtEl>
                                          <p:spTgt spid="24"/>
                                        </p:tgtEl>
                                      </p:cBhvr>
                                    </p:animEffect>
                                  </p:childTnLst>
                                </p:cTn>
                              </p:par>
                              <p:par>
                                <p:cTn id="68" presetID="10" presetClass="entr" presetSubtype="0" fill="hold" grpId="0" nodeType="withEffect">
                                  <p:stCondLst>
                                    <p:cond delay="300"/>
                                  </p:stCondLst>
                                  <p:childTnLst>
                                    <p:set>
                                      <p:cBhvr>
                                        <p:cTn id="69" dur="1" fill="hold">
                                          <p:stCondLst>
                                            <p:cond delay="0"/>
                                          </p:stCondLst>
                                        </p:cTn>
                                        <p:tgtEl>
                                          <p:spTgt spid="21"/>
                                        </p:tgtEl>
                                        <p:attrNameLst>
                                          <p:attrName>style.visibility</p:attrName>
                                        </p:attrNameLst>
                                      </p:cBhvr>
                                      <p:to>
                                        <p:strVal val="visible"/>
                                      </p:to>
                                    </p:set>
                                    <p:animEffect transition="in" filter="fade">
                                      <p:cBhvr>
                                        <p:cTn id="70" dur="700"/>
                                        <p:tgtEl>
                                          <p:spTgt spid="21"/>
                                        </p:tgtEl>
                                      </p:cBhvr>
                                    </p:animEffect>
                                  </p:childTnLst>
                                </p:cTn>
                              </p:par>
                              <p:par>
                                <p:cTn id="71" presetID="10" presetClass="entr" presetSubtype="0" fill="hold" grpId="0" nodeType="withEffect">
                                  <p:stCondLst>
                                    <p:cond delay="400"/>
                                  </p:stCondLst>
                                  <p:childTnLst>
                                    <p:set>
                                      <p:cBhvr>
                                        <p:cTn id="72" dur="1" fill="hold">
                                          <p:stCondLst>
                                            <p:cond delay="0"/>
                                          </p:stCondLst>
                                        </p:cTn>
                                        <p:tgtEl>
                                          <p:spTgt spid="23"/>
                                        </p:tgtEl>
                                        <p:attrNameLst>
                                          <p:attrName>style.visibility</p:attrName>
                                        </p:attrNameLst>
                                      </p:cBhvr>
                                      <p:to>
                                        <p:strVal val="visible"/>
                                      </p:to>
                                    </p:set>
                                    <p:animEffect transition="in" filter="fade">
                                      <p:cBhvr>
                                        <p:cTn id="73" dur="7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P spid="24" grpId="0" animBg="1"/>
      <p:bldP spid="25" grpId="0" animBg="1"/>
      <p:bldP spid="25" grpId="1" animBg="1"/>
      <p:bldP spid="26" grpId="0" animBg="1"/>
      <p:bldP spid="26" grpId="1" animBg="1"/>
      <p:bldP spid="27" grpId="0" animBg="1"/>
      <p:bldP spid="27" grpId="1" animBg="1"/>
      <p:bldP spid="28" grpId="0" animBg="1"/>
      <p:bldP spid="28" grpId="1" animBg="1"/>
      <p:bldP spid="29" grpId="0" animBg="1"/>
      <p:bldP spid="29" grpId="1" animBg="1"/>
      <p:bldP spid="30" grpId="0" animBg="1"/>
      <p:bldP spid="30" grpId="1" animBg="1"/>
      <p:bldP spid="31" grpId="0" animBg="1"/>
      <p:bldP spid="31" grpId="1" animBg="1"/>
      <p:bldP spid="32" grpId="0" animBg="1"/>
      <p:bldP spid="32" grpId="1" animBg="1"/>
      <p:bldP spid="33" grpId="0" animBg="1"/>
      <p:bldP spid="33" grpId="1" animBg="1"/>
      <p:bldP spid="34" grpId="0"/>
    </p:bld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p:cSld name="Closing Slide-red">
    <p:spTree>
      <p:nvGrpSpPr>
        <p:cNvPr id="1" name=""/>
        <p:cNvGrpSpPr/>
        <p:nvPr/>
      </p:nvGrpSpPr>
      <p:grpSpPr>
        <a:xfrm>
          <a:off x="0" y="0"/>
          <a:ext cx="0" cy="0"/>
          <a:chOff x="0" y="0"/>
          <a:chExt cx="0" cy="0"/>
        </a:xfrm>
      </p:grpSpPr>
      <p:pic>
        <p:nvPicPr>
          <p:cNvPr id="20" name="Picture 19" descr="Complex_Gradient7.jpg"/>
          <p:cNvPicPr>
            <a:picLocks noChangeAspect="1"/>
          </p:cNvPicPr>
          <p:nvPr/>
        </p:nvPicPr>
        <p:blipFill>
          <a:blip r:embed="rId2" cstate="print"/>
          <a:srcRect l="1695" r="14438"/>
          <a:stretch>
            <a:fillRect/>
          </a:stretch>
        </p:blipFill>
        <p:spPr>
          <a:xfrm>
            <a:off x="0" y="0"/>
            <a:ext cx="9144000" cy="6858000"/>
          </a:xfrm>
          <a:prstGeom prst="rect">
            <a:avLst/>
          </a:prstGeom>
        </p:spPr>
      </p:pic>
      <p:sp>
        <p:nvSpPr>
          <p:cNvPr id="4" name="Rectangle 3"/>
          <p:cNvSpPr>
            <a:spLocks noChangeArrowheads="1"/>
          </p:cNvSpPr>
          <p:nvPr/>
        </p:nvSpPr>
        <p:spPr bwMode="black">
          <a:xfrm>
            <a:off x="4373702" y="5844550"/>
            <a:ext cx="41443" cy="157016"/>
          </a:xfrm>
          <a:prstGeom prst="rect">
            <a:avLst/>
          </a:prstGeom>
          <a:solidFill>
            <a:schemeClr val="bg1"/>
          </a:solidFill>
          <a:ln w="9525">
            <a:noFill/>
            <a:miter lim="800000"/>
            <a:headEnd/>
            <a:tailEnd/>
          </a:ln>
        </p:spPr>
        <p:txBody>
          <a:bodyPr/>
          <a:lstStyle/>
          <a:p>
            <a:endParaRPr lang="en-US">
              <a:solidFill>
                <a:srgbClr val="0096D6"/>
              </a:solidFill>
              <a:latin typeface="+mj-lt"/>
            </a:endParaRPr>
          </a:p>
        </p:txBody>
      </p:sp>
      <p:sp>
        <p:nvSpPr>
          <p:cNvPr id="5" name="Freeform 4"/>
          <p:cNvSpPr>
            <a:spLocks/>
          </p:cNvSpPr>
          <p:nvPr/>
        </p:nvSpPr>
        <p:spPr bwMode="black">
          <a:xfrm>
            <a:off x="4615130" y="5840202"/>
            <a:ext cx="119991" cy="165712"/>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6" name="Freeform 5"/>
          <p:cNvSpPr>
            <a:spLocks/>
          </p:cNvSpPr>
          <p:nvPr/>
        </p:nvSpPr>
        <p:spPr bwMode="black">
          <a:xfrm>
            <a:off x="4200221" y="5840202"/>
            <a:ext cx="119991" cy="165712"/>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7" name="Freeform 6"/>
          <p:cNvSpPr>
            <a:spLocks noEditPoints="1"/>
          </p:cNvSpPr>
          <p:nvPr/>
        </p:nvSpPr>
        <p:spPr bwMode="black">
          <a:xfrm>
            <a:off x="4778491" y="5840202"/>
            <a:ext cx="164807" cy="165712"/>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solidFill>
            <a:schemeClr val="bg1"/>
          </a:solidFill>
          <a:ln w="9525">
            <a:noFill/>
            <a:round/>
            <a:headEnd/>
            <a:tailEnd/>
          </a:ln>
        </p:spPr>
        <p:txBody>
          <a:bodyPr/>
          <a:lstStyle/>
          <a:p>
            <a:endParaRPr lang="en-US">
              <a:solidFill>
                <a:srgbClr val="0096D6"/>
              </a:solidFill>
              <a:latin typeface="+mj-lt"/>
            </a:endParaRPr>
          </a:p>
        </p:txBody>
      </p:sp>
      <p:sp>
        <p:nvSpPr>
          <p:cNvPr id="8" name="Freeform 7"/>
          <p:cNvSpPr>
            <a:spLocks/>
          </p:cNvSpPr>
          <p:nvPr/>
        </p:nvSpPr>
        <p:spPr bwMode="black">
          <a:xfrm>
            <a:off x="4468634" y="5840202"/>
            <a:ext cx="107462" cy="165712"/>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9" name="Freeform 8"/>
          <p:cNvSpPr>
            <a:spLocks/>
          </p:cNvSpPr>
          <p:nvPr/>
        </p:nvSpPr>
        <p:spPr bwMode="black">
          <a:xfrm>
            <a:off x="4117817" y="5654198"/>
            <a:ext cx="39033" cy="80682"/>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10" name="Freeform 9"/>
          <p:cNvSpPr>
            <a:spLocks/>
          </p:cNvSpPr>
          <p:nvPr/>
        </p:nvSpPr>
        <p:spPr bwMode="black">
          <a:xfrm>
            <a:off x="4227206" y="5600088"/>
            <a:ext cx="39033" cy="134792"/>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11" name="Freeform 10"/>
          <p:cNvSpPr>
            <a:spLocks/>
          </p:cNvSpPr>
          <p:nvPr/>
        </p:nvSpPr>
        <p:spPr bwMode="black">
          <a:xfrm>
            <a:off x="4334669" y="5525687"/>
            <a:ext cx="39033" cy="248327"/>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12" name="Freeform 11"/>
          <p:cNvSpPr>
            <a:spLocks/>
          </p:cNvSpPr>
          <p:nvPr/>
        </p:nvSpPr>
        <p:spPr bwMode="black">
          <a:xfrm>
            <a:off x="4444058" y="5600088"/>
            <a:ext cx="39033" cy="134792"/>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14" name="Freeform 13"/>
          <p:cNvSpPr>
            <a:spLocks/>
          </p:cNvSpPr>
          <p:nvPr/>
        </p:nvSpPr>
        <p:spPr bwMode="black">
          <a:xfrm>
            <a:off x="4551038" y="5654198"/>
            <a:ext cx="41443" cy="80682"/>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15" name="Freeform 14"/>
          <p:cNvSpPr>
            <a:spLocks/>
          </p:cNvSpPr>
          <p:nvPr/>
        </p:nvSpPr>
        <p:spPr bwMode="black">
          <a:xfrm>
            <a:off x="4660428" y="5600088"/>
            <a:ext cx="39515" cy="134792"/>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16" name="Freeform 15"/>
          <p:cNvSpPr>
            <a:spLocks/>
          </p:cNvSpPr>
          <p:nvPr/>
        </p:nvSpPr>
        <p:spPr bwMode="black">
          <a:xfrm>
            <a:off x="4769818" y="5525687"/>
            <a:ext cx="39515" cy="248327"/>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17" name="Freeform 16"/>
          <p:cNvSpPr>
            <a:spLocks/>
          </p:cNvSpPr>
          <p:nvPr/>
        </p:nvSpPr>
        <p:spPr bwMode="black">
          <a:xfrm>
            <a:off x="4877279" y="5600088"/>
            <a:ext cx="39515" cy="134792"/>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18" name="Freeform 17"/>
          <p:cNvSpPr>
            <a:spLocks/>
          </p:cNvSpPr>
          <p:nvPr/>
        </p:nvSpPr>
        <p:spPr bwMode="black">
          <a:xfrm>
            <a:off x="4986669" y="5654198"/>
            <a:ext cx="39515" cy="80682"/>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solidFill>
            <a:schemeClr val="bg1"/>
          </a:solidFill>
          <a:ln w="9525">
            <a:noFill/>
            <a:round/>
            <a:headEnd/>
            <a:tailEnd/>
          </a:ln>
        </p:spPr>
        <p:txBody>
          <a:bodyPr/>
          <a:lstStyle/>
          <a:p>
            <a:endParaRPr lang="en-US">
              <a:solidFill>
                <a:srgbClr val="0096D6"/>
              </a:solidFill>
              <a:latin typeface="+mj-lt"/>
            </a:endParaRP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700"/>
                                        <p:tgtEl>
                                          <p:spTgt spid="20"/>
                                        </p:tgtEl>
                                      </p:cBhvr>
                                    </p:animEffect>
                                  </p:childTnLst>
                                </p:cTn>
                              </p:par>
                            </p:childTnLst>
                          </p:cTn>
                        </p:par>
                        <p:par>
                          <p:cTn id="8" fill="hold">
                            <p:stCondLst>
                              <p:cond delay="700"/>
                            </p:stCondLst>
                            <p:childTnLst>
                              <p:par>
                                <p:cTn id="9" presetID="10" presetClass="entr" presetSubtype="0" fill="hold" grpId="1"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700"/>
                                        <p:tgtEl>
                                          <p:spTgt spid="9"/>
                                        </p:tgtEl>
                                      </p:cBhvr>
                                    </p:animEffect>
                                  </p:childTnLst>
                                </p:cTn>
                              </p:par>
                              <p:par>
                                <p:cTn id="12" presetID="10" presetClass="entr" presetSubtype="0" fill="hold" grpId="1" nodeType="with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700"/>
                                        <p:tgtEl>
                                          <p:spTgt spid="11"/>
                                        </p:tgtEl>
                                      </p:cBhvr>
                                    </p:animEffect>
                                  </p:childTnLst>
                                </p:cTn>
                              </p:par>
                              <p:par>
                                <p:cTn id="15" presetID="10" presetClass="entr" presetSubtype="0" fill="hold" grpId="1" nodeType="with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700"/>
                                        <p:tgtEl>
                                          <p:spTgt spid="14"/>
                                        </p:tgtEl>
                                      </p:cBhvr>
                                    </p:animEffect>
                                  </p:childTnLst>
                                </p:cTn>
                              </p:par>
                              <p:par>
                                <p:cTn id="18" presetID="10" presetClass="entr" presetSubtype="0" fill="hold" grpId="1" nodeType="with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fade">
                                      <p:cBhvr>
                                        <p:cTn id="20" dur="700"/>
                                        <p:tgtEl>
                                          <p:spTgt spid="16"/>
                                        </p:tgtEl>
                                      </p:cBhvr>
                                    </p:animEffect>
                                  </p:childTnLst>
                                </p:cTn>
                              </p:par>
                              <p:par>
                                <p:cTn id="21" presetID="10" presetClass="entr" presetSubtype="0" fill="hold" grpId="1" nodeType="with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700"/>
                                        <p:tgtEl>
                                          <p:spTgt spid="18"/>
                                        </p:tgtEl>
                                      </p:cBhvr>
                                    </p:animEffect>
                                  </p:childTnLst>
                                </p:cTn>
                              </p:par>
                              <p:par>
                                <p:cTn id="24" presetID="10" presetClass="entr" presetSubtype="0" fill="hold" grpId="1"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700"/>
                                        <p:tgtEl>
                                          <p:spTgt spid="10"/>
                                        </p:tgtEl>
                                      </p:cBhvr>
                                    </p:animEffect>
                                  </p:childTnLst>
                                </p:cTn>
                              </p:par>
                              <p:par>
                                <p:cTn id="27" presetID="10" presetClass="entr" presetSubtype="0" fill="hold" grpId="1" nodeType="with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fade">
                                      <p:cBhvr>
                                        <p:cTn id="29" dur="700"/>
                                        <p:tgtEl>
                                          <p:spTgt spid="12"/>
                                        </p:tgtEl>
                                      </p:cBhvr>
                                    </p:animEffect>
                                  </p:childTnLst>
                                </p:cTn>
                              </p:par>
                              <p:par>
                                <p:cTn id="30" presetID="10" presetClass="entr" presetSubtype="0" fill="hold" grpId="1" nodeType="with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700"/>
                                        <p:tgtEl>
                                          <p:spTgt spid="15"/>
                                        </p:tgtEl>
                                      </p:cBhvr>
                                    </p:animEffect>
                                  </p:childTnLst>
                                </p:cTn>
                              </p:par>
                              <p:par>
                                <p:cTn id="33" presetID="10" presetClass="entr" presetSubtype="0" fill="hold" grpId="1" nodeType="withEffect">
                                  <p:stCondLst>
                                    <p:cond delay="0"/>
                                  </p:stCondLst>
                                  <p:childTnLst>
                                    <p:set>
                                      <p:cBhvr>
                                        <p:cTn id="34" dur="1" fill="hold">
                                          <p:stCondLst>
                                            <p:cond delay="0"/>
                                          </p:stCondLst>
                                        </p:cTn>
                                        <p:tgtEl>
                                          <p:spTgt spid="17"/>
                                        </p:tgtEl>
                                        <p:attrNameLst>
                                          <p:attrName>style.visibility</p:attrName>
                                        </p:attrNameLst>
                                      </p:cBhvr>
                                      <p:to>
                                        <p:strVal val="visible"/>
                                      </p:to>
                                    </p:set>
                                    <p:animEffect transition="in" filter="fade">
                                      <p:cBhvr>
                                        <p:cTn id="35" dur="700"/>
                                        <p:tgtEl>
                                          <p:spTgt spid="17"/>
                                        </p:tgtEl>
                                      </p:cBhvr>
                                    </p:animEffect>
                                  </p:childTnLst>
                                </p:cTn>
                              </p:par>
                              <p:par>
                                <p:cTn id="36" presetID="42" presetClass="path" presetSubtype="0" accel="50000" decel="50000" fill="hold" grpId="0" nodeType="withEffect">
                                  <p:stCondLst>
                                    <p:cond delay="0"/>
                                  </p:stCondLst>
                                  <p:childTnLst>
                                    <p:animMotion origin="layout" path="M -5.55556E-7 -1.91391E-6 L -5.55556E-7 0.02314 " pathEditMode="relative" rAng="0" ptsTypes="AA">
                                      <p:cBhvr>
                                        <p:cTn id="37" dur="700" spd="-100000" fill="hold"/>
                                        <p:tgtEl>
                                          <p:spTgt spid="9"/>
                                        </p:tgtEl>
                                        <p:attrNameLst>
                                          <p:attrName>ppt_x</p:attrName>
                                          <p:attrName>ppt_y</p:attrName>
                                        </p:attrNameLst>
                                      </p:cBhvr>
                                      <p:rCtr x="0" y="12"/>
                                    </p:animMotion>
                                  </p:childTnLst>
                                </p:cTn>
                              </p:par>
                              <p:par>
                                <p:cTn id="38" presetID="42" presetClass="path" presetSubtype="0" accel="50000" decel="50000" fill="hold" grpId="0" nodeType="withEffect">
                                  <p:stCondLst>
                                    <p:cond delay="0"/>
                                  </p:stCondLst>
                                  <p:childTnLst>
                                    <p:animMotion origin="layout" path="M 4.72222E-6 -1.93242E-6 L 4.72222E-6 0.02962 " pathEditMode="relative" rAng="0" ptsTypes="AA">
                                      <p:cBhvr>
                                        <p:cTn id="39" dur="700" spd="-100000" fill="hold"/>
                                        <p:tgtEl>
                                          <p:spTgt spid="11"/>
                                        </p:tgtEl>
                                        <p:attrNameLst>
                                          <p:attrName>ppt_x</p:attrName>
                                          <p:attrName>ppt_y</p:attrName>
                                        </p:attrNameLst>
                                      </p:cBhvr>
                                      <p:rCtr x="0" y="15"/>
                                    </p:animMotion>
                                  </p:childTnLst>
                                </p:cTn>
                              </p:par>
                              <p:par>
                                <p:cTn id="40" presetID="42" presetClass="path" presetSubtype="0" accel="50000" decel="50000" fill="hold" grpId="0" nodeType="withEffect">
                                  <p:stCondLst>
                                    <p:cond delay="0"/>
                                  </p:stCondLst>
                                  <p:childTnLst>
                                    <p:animMotion origin="layout" path="M 0 -1.91391E-6 L 0 0.02314 " pathEditMode="relative" rAng="0" ptsTypes="AA">
                                      <p:cBhvr>
                                        <p:cTn id="41" dur="700" spd="-100000" fill="hold"/>
                                        <p:tgtEl>
                                          <p:spTgt spid="14"/>
                                        </p:tgtEl>
                                        <p:attrNameLst>
                                          <p:attrName>ppt_x</p:attrName>
                                          <p:attrName>ppt_y</p:attrName>
                                        </p:attrNameLst>
                                      </p:cBhvr>
                                      <p:rCtr x="0" y="12"/>
                                    </p:animMotion>
                                  </p:childTnLst>
                                </p:cTn>
                              </p:par>
                              <p:par>
                                <p:cTn id="42" presetID="42" presetClass="path" presetSubtype="0" accel="50000" decel="50000" fill="hold" grpId="0" nodeType="withEffect">
                                  <p:stCondLst>
                                    <p:cond delay="0"/>
                                  </p:stCondLst>
                                  <p:childTnLst>
                                    <p:animMotion origin="layout" path="M -4.72222E-6 -1.93242E-6 L -4.72222E-6 0.02962 " pathEditMode="relative" rAng="0" ptsTypes="AA">
                                      <p:cBhvr>
                                        <p:cTn id="43" dur="700" spd="-100000" fill="hold"/>
                                        <p:tgtEl>
                                          <p:spTgt spid="16"/>
                                        </p:tgtEl>
                                        <p:attrNameLst>
                                          <p:attrName>ppt_x</p:attrName>
                                          <p:attrName>ppt_y</p:attrName>
                                        </p:attrNameLst>
                                      </p:cBhvr>
                                      <p:rCtr x="0" y="15"/>
                                    </p:animMotion>
                                  </p:childTnLst>
                                </p:cTn>
                              </p:par>
                              <p:par>
                                <p:cTn id="44" presetID="42" presetClass="path" presetSubtype="0" accel="50000" decel="50000" fill="hold" grpId="0" nodeType="withEffect">
                                  <p:stCondLst>
                                    <p:cond delay="0"/>
                                  </p:stCondLst>
                                  <p:childTnLst>
                                    <p:animMotion origin="layout" path="M 4.16667E-6 -1.91391E-6 L 4.16667E-6 0.02314 " pathEditMode="relative" rAng="0" ptsTypes="AA">
                                      <p:cBhvr>
                                        <p:cTn id="45" dur="700" spd="-100000" fill="hold"/>
                                        <p:tgtEl>
                                          <p:spTgt spid="18"/>
                                        </p:tgtEl>
                                        <p:attrNameLst>
                                          <p:attrName>ppt_x</p:attrName>
                                          <p:attrName>ppt_y</p:attrName>
                                        </p:attrNameLst>
                                      </p:cBhvr>
                                      <p:rCtr x="0" y="12"/>
                                    </p:animMotion>
                                  </p:childTnLst>
                                </p:cTn>
                              </p:par>
                              <p:par>
                                <p:cTn id="46" presetID="64" presetClass="path" presetSubtype="0" accel="50000" decel="50000" fill="hold" grpId="0" nodeType="withEffect">
                                  <p:stCondLst>
                                    <p:cond delay="0"/>
                                  </p:stCondLst>
                                  <p:childTnLst>
                                    <p:animMotion origin="layout" path="M 2.77778E-7 2.36056E-6 L 2.77778E-7 -0.02338 " pathEditMode="relative" rAng="0" ptsTypes="AA">
                                      <p:cBhvr>
                                        <p:cTn id="47" dur="700" spd="-100000" fill="hold"/>
                                        <p:tgtEl>
                                          <p:spTgt spid="10"/>
                                        </p:tgtEl>
                                        <p:attrNameLst>
                                          <p:attrName>ppt_x</p:attrName>
                                          <p:attrName>ppt_y</p:attrName>
                                        </p:attrNameLst>
                                      </p:cBhvr>
                                      <p:rCtr x="0" y="-12"/>
                                    </p:animMotion>
                                  </p:childTnLst>
                                </p:cTn>
                              </p:par>
                              <p:par>
                                <p:cTn id="48" presetID="64" presetClass="path" presetSubtype="0" accel="50000" decel="50000" fill="hold" grpId="0" nodeType="withEffect">
                                  <p:stCondLst>
                                    <p:cond delay="0"/>
                                  </p:stCondLst>
                                  <p:childTnLst>
                                    <p:animMotion origin="layout" path="M -8.33333E-7 2.36056E-6 L -8.33333E-7 -0.02338 " pathEditMode="relative" rAng="0" ptsTypes="AA">
                                      <p:cBhvr>
                                        <p:cTn id="49" dur="700" spd="-100000" fill="hold"/>
                                        <p:tgtEl>
                                          <p:spTgt spid="12"/>
                                        </p:tgtEl>
                                        <p:attrNameLst>
                                          <p:attrName>ppt_x</p:attrName>
                                          <p:attrName>ppt_y</p:attrName>
                                        </p:attrNameLst>
                                      </p:cBhvr>
                                      <p:rCtr x="0" y="-12"/>
                                    </p:animMotion>
                                  </p:childTnLst>
                                </p:cTn>
                              </p:par>
                              <p:par>
                                <p:cTn id="50" presetID="64" presetClass="path" presetSubtype="0" accel="50000" decel="50000" fill="hold" grpId="0" nodeType="withEffect">
                                  <p:stCondLst>
                                    <p:cond delay="0"/>
                                  </p:stCondLst>
                                  <p:childTnLst>
                                    <p:animMotion origin="layout" path="M 4.44444E-6 2.36056E-6 L 4.44444E-6 -0.02338 " pathEditMode="relative" rAng="0" ptsTypes="AA">
                                      <p:cBhvr>
                                        <p:cTn id="51" dur="700" spd="-100000" fill="hold"/>
                                        <p:tgtEl>
                                          <p:spTgt spid="15"/>
                                        </p:tgtEl>
                                        <p:attrNameLst>
                                          <p:attrName>ppt_x</p:attrName>
                                          <p:attrName>ppt_y</p:attrName>
                                        </p:attrNameLst>
                                      </p:cBhvr>
                                      <p:rCtr x="0" y="-12"/>
                                    </p:animMotion>
                                  </p:childTnLst>
                                </p:cTn>
                              </p:par>
                              <p:par>
                                <p:cTn id="52" presetID="64" presetClass="path" presetSubtype="0" accel="50000" decel="50000" fill="hold" grpId="0" nodeType="withEffect">
                                  <p:stCondLst>
                                    <p:cond delay="0"/>
                                  </p:stCondLst>
                                  <p:childTnLst>
                                    <p:animMotion origin="layout" path="M 3.33333E-6 2.36056E-6 L 3.33333E-6 -0.02338 " pathEditMode="relative" rAng="0" ptsTypes="AA">
                                      <p:cBhvr>
                                        <p:cTn id="53" dur="700" spd="-100000" fill="hold"/>
                                        <p:tgtEl>
                                          <p:spTgt spid="17"/>
                                        </p:tgtEl>
                                        <p:attrNameLst>
                                          <p:attrName>ppt_x</p:attrName>
                                          <p:attrName>ppt_y</p:attrName>
                                        </p:attrNameLst>
                                      </p:cBhvr>
                                      <p:rCtr x="0" y="-12"/>
                                    </p:animMotion>
                                  </p:childTnLst>
                                </p:cTn>
                              </p:par>
                            </p:childTnLst>
                          </p:cTn>
                        </p:par>
                        <p:par>
                          <p:cTn id="54" fill="hold">
                            <p:stCondLst>
                              <p:cond delay="1400"/>
                            </p:stCondLst>
                            <p:childTnLst>
                              <p:par>
                                <p:cTn id="55" presetID="10" presetClass="entr" presetSubtype="0" fill="hold" grpId="0" nodeType="afterEffect">
                                  <p:stCondLst>
                                    <p:cond delay="0"/>
                                  </p:stCondLst>
                                  <p:childTnLst>
                                    <p:set>
                                      <p:cBhvr>
                                        <p:cTn id="56" dur="1" fill="hold">
                                          <p:stCondLst>
                                            <p:cond delay="0"/>
                                          </p:stCondLst>
                                        </p:cTn>
                                        <p:tgtEl>
                                          <p:spTgt spid="6"/>
                                        </p:tgtEl>
                                        <p:attrNameLst>
                                          <p:attrName>style.visibility</p:attrName>
                                        </p:attrNameLst>
                                      </p:cBhvr>
                                      <p:to>
                                        <p:strVal val="visible"/>
                                      </p:to>
                                    </p:set>
                                    <p:animEffect transition="in" filter="fade">
                                      <p:cBhvr>
                                        <p:cTn id="57" dur="700"/>
                                        <p:tgtEl>
                                          <p:spTgt spid="6"/>
                                        </p:tgtEl>
                                      </p:cBhvr>
                                    </p:animEffect>
                                  </p:childTnLst>
                                </p:cTn>
                              </p:par>
                              <p:par>
                                <p:cTn id="58" presetID="10" presetClass="entr" presetSubtype="0" fill="hold" grpId="0" nodeType="withEffect">
                                  <p:stCondLst>
                                    <p:cond delay="100"/>
                                  </p:stCondLst>
                                  <p:childTnLst>
                                    <p:set>
                                      <p:cBhvr>
                                        <p:cTn id="59" dur="1" fill="hold">
                                          <p:stCondLst>
                                            <p:cond delay="0"/>
                                          </p:stCondLst>
                                        </p:cTn>
                                        <p:tgtEl>
                                          <p:spTgt spid="4"/>
                                        </p:tgtEl>
                                        <p:attrNameLst>
                                          <p:attrName>style.visibility</p:attrName>
                                        </p:attrNameLst>
                                      </p:cBhvr>
                                      <p:to>
                                        <p:strVal val="visible"/>
                                      </p:to>
                                    </p:set>
                                    <p:animEffect transition="in" filter="fade">
                                      <p:cBhvr>
                                        <p:cTn id="60" dur="700"/>
                                        <p:tgtEl>
                                          <p:spTgt spid="4"/>
                                        </p:tgtEl>
                                      </p:cBhvr>
                                    </p:animEffect>
                                  </p:childTnLst>
                                </p:cTn>
                              </p:par>
                              <p:par>
                                <p:cTn id="61" presetID="10" presetClass="entr" presetSubtype="0" fill="hold" grpId="0" nodeType="withEffect">
                                  <p:stCondLst>
                                    <p:cond delay="200"/>
                                  </p:stCondLst>
                                  <p:childTnLst>
                                    <p:set>
                                      <p:cBhvr>
                                        <p:cTn id="62" dur="1" fill="hold">
                                          <p:stCondLst>
                                            <p:cond delay="0"/>
                                          </p:stCondLst>
                                        </p:cTn>
                                        <p:tgtEl>
                                          <p:spTgt spid="8"/>
                                        </p:tgtEl>
                                        <p:attrNameLst>
                                          <p:attrName>style.visibility</p:attrName>
                                        </p:attrNameLst>
                                      </p:cBhvr>
                                      <p:to>
                                        <p:strVal val="visible"/>
                                      </p:to>
                                    </p:set>
                                    <p:animEffect transition="in" filter="fade">
                                      <p:cBhvr>
                                        <p:cTn id="63" dur="700"/>
                                        <p:tgtEl>
                                          <p:spTgt spid="8"/>
                                        </p:tgtEl>
                                      </p:cBhvr>
                                    </p:animEffect>
                                  </p:childTnLst>
                                </p:cTn>
                              </p:par>
                              <p:par>
                                <p:cTn id="64" presetID="10" presetClass="entr" presetSubtype="0" fill="hold" grpId="0" nodeType="withEffect">
                                  <p:stCondLst>
                                    <p:cond delay="300"/>
                                  </p:stCondLst>
                                  <p:childTnLst>
                                    <p:set>
                                      <p:cBhvr>
                                        <p:cTn id="65" dur="1" fill="hold">
                                          <p:stCondLst>
                                            <p:cond delay="0"/>
                                          </p:stCondLst>
                                        </p:cTn>
                                        <p:tgtEl>
                                          <p:spTgt spid="5"/>
                                        </p:tgtEl>
                                        <p:attrNameLst>
                                          <p:attrName>style.visibility</p:attrName>
                                        </p:attrNameLst>
                                      </p:cBhvr>
                                      <p:to>
                                        <p:strVal val="visible"/>
                                      </p:to>
                                    </p:set>
                                    <p:animEffect transition="in" filter="fade">
                                      <p:cBhvr>
                                        <p:cTn id="66" dur="700"/>
                                        <p:tgtEl>
                                          <p:spTgt spid="5"/>
                                        </p:tgtEl>
                                      </p:cBhvr>
                                    </p:animEffect>
                                  </p:childTnLst>
                                </p:cTn>
                              </p:par>
                              <p:par>
                                <p:cTn id="67" presetID="10" presetClass="entr" presetSubtype="0" fill="hold" grpId="0" nodeType="withEffect">
                                  <p:stCondLst>
                                    <p:cond delay="400"/>
                                  </p:stCondLst>
                                  <p:childTnLst>
                                    <p:set>
                                      <p:cBhvr>
                                        <p:cTn id="68" dur="1" fill="hold">
                                          <p:stCondLst>
                                            <p:cond delay="0"/>
                                          </p:stCondLst>
                                        </p:cTn>
                                        <p:tgtEl>
                                          <p:spTgt spid="7"/>
                                        </p:tgtEl>
                                        <p:attrNameLst>
                                          <p:attrName>style.visibility</p:attrName>
                                        </p:attrNameLst>
                                      </p:cBhvr>
                                      <p:to>
                                        <p:strVal val="visible"/>
                                      </p:to>
                                    </p:set>
                                    <p:animEffect transition="in" filter="fade">
                                      <p:cBhvr>
                                        <p:cTn id="69" dur="7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9" grpId="1" animBg="1"/>
      <p:bldP spid="10" grpId="0" animBg="1"/>
      <p:bldP spid="10" grpId="1" animBg="1"/>
      <p:bldP spid="11" grpId="0" animBg="1"/>
      <p:bldP spid="11" grpId="1" animBg="1"/>
      <p:bldP spid="12" grpId="0" animBg="1"/>
      <p:bldP spid="12" grpId="1" animBg="1"/>
      <p:bldP spid="14" grpId="0" animBg="1"/>
      <p:bldP spid="14" grpId="1" animBg="1"/>
      <p:bldP spid="15" grpId="0" animBg="1"/>
      <p:bldP spid="15" grpId="1" animBg="1"/>
      <p:bldP spid="16" grpId="0" animBg="1"/>
      <p:bldP spid="16" grpId="1" animBg="1"/>
      <p:bldP spid="17" grpId="0" animBg="1"/>
      <p:bldP spid="17" grpId="1" animBg="1"/>
      <p:bldP spid="18" grpId="0" animBg="1"/>
      <p:bldP spid="18" grpId="1" animBg="1"/>
    </p:bld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p:cSld name="Closing Slide-red thank you">
    <p:spTree>
      <p:nvGrpSpPr>
        <p:cNvPr id="1" name=""/>
        <p:cNvGrpSpPr/>
        <p:nvPr/>
      </p:nvGrpSpPr>
      <p:grpSpPr>
        <a:xfrm>
          <a:off x="0" y="0"/>
          <a:ext cx="0" cy="0"/>
          <a:chOff x="0" y="0"/>
          <a:chExt cx="0" cy="0"/>
        </a:xfrm>
      </p:grpSpPr>
      <p:pic>
        <p:nvPicPr>
          <p:cNvPr id="18" name="Picture 17" descr="Complex_Gradient7.jpg"/>
          <p:cNvPicPr>
            <a:picLocks noChangeAspect="1"/>
          </p:cNvPicPr>
          <p:nvPr/>
        </p:nvPicPr>
        <p:blipFill>
          <a:blip r:embed="rId2" cstate="print"/>
          <a:srcRect l="1695" r="14438"/>
          <a:stretch>
            <a:fillRect/>
          </a:stretch>
        </p:blipFill>
        <p:spPr>
          <a:xfrm>
            <a:off x="0" y="0"/>
            <a:ext cx="9144000" cy="6858000"/>
          </a:xfrm>
          <a:prstGeom prst="rect">
            <a:avLst/>
          </a:prstGeom>
        </p:spPr>
      </p:pic>
      <p:sp>
        <p:nvSpPr>
          <p:cNvPr id="34" name="TextBox 33"/>
          <p:cNvSpPr txBox="1"/>
          <p:nvPr/>
        </p:nvSpPr>
        <p:spPr>
          <a:xfrm>
            <a:off x="644691" y="3060488"/>
            <a:ext cx="2437270" cy="646331"/>
          </a:xfrm>
          <a:prstGeom prst="rect">
            <a:avLst/>
          </a:prstGeom>
          <a:noFill/>
        </p:spPr>
        <p:txBody>
          <a:bodyPr wrap="none" rtlCol="0">
            <a:spAutoFit/>
          </a:bodyPr>
          <a:lstStyle/>
          <a:p>
            <a:r>
              <a:rPr lang="en-US" sz="3600" dirty="0" smtClean="0">
                <a:solidFill>
                  <a:srgbClr val="FFFFFF"/>
                </a:solidFill>
                <a:latin typeface="+mj-lt"/>
              </a:rPr>
              <a:t>Thank you.</a:t>
            </a:r>
            <a:endParaRPr lang="en-US" sz="3600" dirty="0">
              <a:solidFill>
                <a:srgbClr val="FFFFFF"/>
              </a:solidFill>
              <a:latin typeface="+mj-lt"/>
            </a:endParaRPr>
          </a:p>
        </p:txBody>
      </p:sp>
      <p:sp>
        <p:nvSpPr>
          <p:cNvPr id="19" name="Rectangle 18"/>
          <p:cNvSpPr>
            <a:spLocks noChangeArrowheads="1"/>
          </p:cNvSpPr>
          <p:nvPr/>
        </p:nvSpPr>
        <p:spPr bwMode="black">
          <a:xfrm>
            <a:off x="6312989" y="3708603"/>
            <a:ext cx="116616" cy="441827"/>
          </a:xfrm>
          <a:prstGeom prst="rect">
            <a:avLst/>
          </a:prstGeom>
          <a:solidFill>
            <a:schemeClr val="bg1"/>
          </a:solidFill>
          <a:ln w="9525">
            <a:noFill/>
            <a:miter lim="800000"/>
            <a:headEnd/>
            <a:tailEnd/>
          </a:ln>
        </p:spPr>
        <p:txBody>
          <a:bodyPr/>
          <a:lstStyle/>
          <a:p>
            <a:endParaRPr lang="en-US">
              <a:solidFill>
                <a:srgbClr val="0096D6"/>
              </a:solidFill>
              <a:latin typeface="+mj-lt"/>
            </a:endParaRPr>
          </a:p>
        </p:txBody>
      </p:sp>
      <p:sp>
        <p:nvSpPr>
          <p:cNvPr id="35" name="Freeform 34"/>
          <p:cNvSpPr>
            <a:spLocks/>
          </p:cNvSpPr>
          <p:nvPr/>
        </p:nvSpPr>
        <p:spPr bwMode="black">
          <a:xfrm>
            <a:off x="6992342" y="3697605"/>
            <a:ext cx="337642" cy="466297"/>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36" name="Freeform 35"/>
          <p:cNvSpPr>
            <a:spLocks/>
          </p:cNvSpPr>
          <p:nvPr/>
        </p:nvSpPr>
        <p:spPr bwMode="black">
          <a:xfrm>
            <a:off x="5824831" y="3697605"/>
            <a:ext cx="337642" cy="466297"/>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37" name="Freeform 36"/>
          <p:cNvSpPr>
            <a:spLocks noEditPoints="1"/>
          </p:cNvSpPr>
          <p:nvPr/>
        </p:nvSpPr>
        <p:spPr bwMode="black">
          <a:xfrm>
            <a:off x="7452023" y="3697605"/>
            <a:ext cx="463750" cy="466297"/>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solidFill>
            <a:schemeClr val="bg1"/>
          </a:solidFill>
          <a:ln w="9525">
            <a:noFill/>
            <a:round/>
            <a:headEnd/>
            <a:tailEnd/>
          </a:ln>
        </p:spPr>
        <p:txBody>
          <a:bodyPr/>
          <a:lstStyle/>
          <a:p>
            <a:endParaRPr lang="en-US">
              <a:solidFill>
                <a:srgbClr val="0096D6"/>
              </a:solidFill>
              <a:latin typeface="+mj-lt"/>
            </a:endParaRPr>
          </a:p>
        </p:txBody>
      </p:sp>
      <p:sp>
        <p:nvSpPr>
          <p:cNvPr id="38" name="Freeform 37"/>
          <p:cNvSpPr>
            <a:spLocks/>
          </p:cNvSpPr>
          <p:nvPr/>
        </p:nvSpPr>
        <p:spPr bwMode="black">
          <a:xfrm>
            <a:off x="6580117" y="3697605"/>
            <a:ext cx="302387" cy="466297"/>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39" name="Freeform 38"/>
          <p:cNvSpPr>
            <a:spLocks/>
          </p:cNvSpPr>
          <p:nvPr/>
        </p:nvSpPr>
        <p:spPr bwMode="black">
          <a:xfrm>
            <a:off x="5592955" y="3082440"/>
            <a:ext cx="109835" cy="227032"/>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40" name="Freeform 39"/>
          <p:cNvSpPr>
            <a:spLocks/>
          </p:cNvSpPr>
          <p:nvPr/>
        </p:nvSpPr>
        <p:spPr bwMode="black">
          <a:xfrm>
            <a:off x="5900764" y="2930180"/>
            <a:ext cx="109835" cy="379291"/>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41" name="Freeform 40"/>
          <p:cNvSpPr>
            <a:spLocks/>
          </p:cNvSpPr>
          <p:nvPr/>
        </p:nvSpPr>
        <p:spPr bwMode="black">
          <a:xfrm>
            <a:off x="6203154" y="2720822"/>
            <a:ext cx="109835" cy="698767"/>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42" name="Freeform 41"/>
          <p:cNvSpPr>
            <a:spLocks/>
          </p:cNvSpPr>
          <p:nvPr/>
        </p:nvSpPr>
        <p:spPr bwMode="black">
          <a:xfrm>
            <a:off x="6510963" y="2930181"/>
            <a:ext cx="109835" cy="379292"/>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43" name="Freeform 42"/>
          <p:cNvSpPr>
            <a:spLocks/>
          </p:cNvSpPr>
          <p:nvPr/>
        </p:nvSpPr>
        <p:spPr bwMode="black">
          <a:xfrm>
            <a:off x="6811994" y="3082440"/>
            <a:ext cx="116616" cy="227031"/>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44" name="Freeform 43"/>
          <p:cNvSpPr>
            <a:spLocks/>
          </p:cNvSpPr>
          <p:nvPr/>
        </p:nvSpPr>
        <p:spPr bwMode="black">
          <a:xfrm>
            <a:off x="7119806" y="2930181"/>
            <a:ext cx="111191" cy="379290"/>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45" name="Freeform 44"/>
          <p:cNvSpPr>
            <a:spLocks/>
          </p:cNvSpPr>
          <p:nvPr/>
        </p:nvSpPr>
        <p:spPr bwMode="black">
          <a:xfrm>
            <a:off x="7427618" y="2720823"/>
            <a:ext cx="111191" cy="698766"/>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46" name="Freeform 45"/>
          <p:cNvSpPr>
            <a:spLocks/>
          </p:cNvSpPr>
          <p:nvPr/>
        </p:nvSpPr>
        <p:spPr bwMode="black">
          <a:xfrm>
            <a:off x="7730002" y="2930181"/>
            <a:ext cx="111191" cy="379290"/>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47" name="Freeform 46"/>
          <p:cNvSpPr>
            <a:spLocks/>
          </p:cNvSpPr>
          <p:nvPr/>
        </p:nvSpPr>
        <p:spPr bwMode="black">
          <a:xfrm>
            <a:off x="8037814" y="3082440"/>
            <a:ext cx="111191" cy="227031"/>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solidFill>
            <a:schemeClr val="bg1"/>
          </a:solidFill>
          <a:ln w="9525">
            <a:noFill/>
            <a:round/>
            <a:headEnd/>
            <a:tailEnd/>
          </a:ln>
        </p:spPr>
        <p:txBody>
          <a:bodyPr/>
          <a:lstStyle/>
          <a:p>
            <a:endParaRPr lang="en-US">
              <a:solidFill>
                <a:srgbClr val="0096D6"/>
              </a:solidFill>
              <a:latin typeface="+mj-lt"/>
            </a:endParaRP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700"/>
                                        <p:tgtEl>
                                          <p:spTgt spid="18"/>
                                        </p:tgtEl>
                                      </p:cBhvr>
                                    </p:animEffect>
                                  </p:childTnLst>
                                </p:cTn>
                              </p:par>
                            </p:childTnLst>
                          </p:cTn>
                        </p:par>
                        <p:par>
                          <p:cTn id="8" fill="hold">
                            <p:stCondLst>
                              <p:cond delay="700"/>
                            </p:stCondLst>
                            <p:childTnLst>
                              <p:par>
                                <p:cTn id="9" presetID="10" presetClass="entr" presetSubtype="0" fill="hold" grpId="0" nodeType="afterEffect">
                                  <p:stCondLst>
                                    <p:cond delay="0"/>
                                  </p:stCondLst>
                                  <p:iterate type="lt">
                                    <p:tmPct val="6250"/>
                                  </p:iterate>
                                  <p:childTnLst>
                                    <p:set>
                                      <p:cBhvr>
                                        <p:cTn id="10" dur="1" fill="hold">
                                          <p:stCondLst>
                                            <p:cond delay="0"/>
                                          </p:stCondLst>
                                        </p:cTn>
                                        <p:tgtEl>
                                          <p:spTgt spid="34"/>
                                        </p:tgtEl>
                                        <p:attrNameLst>
                                          <p:attrName>style.visibility</p:attrName>
                                        </p:attrNameLst>
                                      </p:cBhvr>
                                      <p:to>
                                        <p:strVal val="visible"/>
                                      </p:to>
                                    </p:set>
                                    <p:animEffect transition="in" filter="fade">
                                      <p:cBhvr>
                                        <p:cTn id="11" dur="1000"/>
                                        <p:tgtEl>
                                          <p:spTgt spid="34"/>
                                        </p:tgtEl>
                                      </p:cBhvr>
                                    </p:animEffect>
                                  </p:childTnLst>
                                </p:cTn>
                              </p:par>
                            </p:childTnLst>
                          </p:cTn>
                        </p:par>
                        <p:par>
                          <p:cTn id="12" fill="hold">
                            <p:stCondLst>
                              <p:cond delay="2200"/>
                            </p:stCondLst>
                            <p:childTnLst>
                              <p:par>
                                <p:cTn id="13" presetID="10" presetClass="entr" presetSubtype="0" fill="hold" grpId="1" nodeType="after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fade">
                                      <p:cBhvr>
                                        <p:cTn id="15" dur="700"/>
                                        <p:tgtEl>
                                          <p:spTgt spid="39"/>
                                        </p:tgtEl>
                                      </p:cBhvr>
                                    </p:animEffect>
                                  </p:childTnLst>
                                </p:cTn>
                              </p:par>
                              <p:par>
                                <p:cTn id="16" presetID="10" presetClass="entr" presetSubtype="0" fill="hold" grpId="1" nodeType="withEffect">
                                  <p:stCondLst>
                                    <p:cond delay="0"/>
                                  </p:stCondLst>
                                  <p:childTnLst>
                                    <p:set>
                                      <p:cBhvr>
                                        <p:cTn id="17" dur="1" fill="hold">
                                          <p:stCondLst>
                                            <p:cond delay="0"/>
                                          </p:stCondLst>
                                        </p:cTn>
                                        <p:tgtEl>
                                          <p:spTgt spid="40"/>
                                        </p:tgtEl>
                                        <p:attrNameLst>
                                          <p:attrName>style.visibility</p:attrName>
                                        </p:attrNameLst>
                                      </p:cBhvr>
                                      <p:to>
                                        <p:strVal val="visible"/>
                                      </p:to>
                                    </p:set>
                                    <p:animEffect transition="in" filter="fade">
                                      <p:cBhvr>
                                        <p:cTn id="18" dur="700"/>
                                        <p:tgtEl>
                                          <p:spTgt spid="40"/>
                                        </p:tgtEl>
                                      </p:cBhvr>
                                    </p:animEffect>
                                  </p:childTnLst>
                                </p:cTn>
                              </p:par>
                              <p:par>
                                <p:cTn id="19" presetID="10" presetClass="entr" presetSubtype="0" fill="hold" grpId="1" nodeType="withEffect">
                                  <p:stCondLst>
                                    <p:cond delay="0"/>
                                  </p:stCondLst>
                                  <p:childTnLst>
                                    <p:set>
                                      <p:cBhvr>
                                        <p:cTn id="20" dur="1" fill="hold">
                                          <p:stCondLst>
                                            <p:cond delay="0"/>
                                          </p:stCondLst>
                                        </p:cTn>
                                        <p:tgtEl>
                                          <p:spTgt spid="41"/>
                                        </p:tgtEl>
                                        <p:attrNameLst>
                                          <p:attrName>style.visibility</p:attrName>
                                        </p:attrNameLst>
                                      </p:cBhvr>
                                      <p:to>
                                        <p:strVal val="visible"/>
                                      </p:to>
                                    </p:set>
                                    <p:animEffect transition="in" filter="fade">
                                      <p:cBhvr>
                                        <p:cTn id="21" dur="700"/>
                                        <p:tgtEl>
                                          <p:spTgt spid="41"/>
                                        </p:tgtEl>
                                      </p:cBhvr>
                                    </p:animEffect>
                                  </p:childTnLst>
                                </p:cTn>
                              </p:par>
                              <p:par>
                                <p:cTn id="22" presetID="10" presetClass="entr" presetSubtype="0" fill="hold" grpId="1" nodeType="withEffect">
                                  <p:stCondLst>
                                    <p:cond delay="0"/>
                                  </p:stCondLst>
                                  <p:childTnLst>
                                    <p:set>
                                      <p:cBhvr>
                                        <p:cTn id="23" dur="1" fill="hold">
                                          <p:stCondLst>
                                            <p:cond delay="0"/>
                                          </p:stCondLst>
                                        </p:cTn>
                                        <p:tgtEl>
                                          <p:spTgt spid="42"/>
                                        </p:tgtEl>
                                        <p:attrNameLst>
                                          <p:attrName>style.visibility</p:attrName>
                                        </p:attrNameLst>
                                      </p:cBhvr>
                                      <p:to>
                                        <p:strVal val="visible"/>
                                      </p:to>
                                    </p:set>
                                    <p:animEffect transition="in" filter="fade">
                                      <p:cBhvr>
                                        <p:cTn id="24" dur="700"/>
                                        <p:tgtEl>
                                          <p:spTgt spid="42"/>
                                        </p:tgtEl>
                                      </p:cBhvr>
                                    </p:animEffect>
                                  </p:childTnLst>
                                </p:cTn>
                              </p:par>
                              <p:par>
                                <p:cTn id="25" presetID="10" presetClass="entr" presetSubtype="0" fill="hold" grpId="1" nodeType="withEffect">
                                  <p:stCondLst>
                                    <p:cond delay="0"/>
                                  </p:stCondLst>
                                  <p:childTnLst>
                                    <p:set>
                                      <p:cBhvr>
                                        <p:cTn id="26" dur="1" fill="hold">
                                          <p:stCondLst>
                                            <p:cond delay="0"/>
                                          </p:stCondLst>
                                        </p:cTn>
                                        <p:tgtEl>
                                          <p:spTgt spid="43"/>
                                        </p:tgtEl>
                                        <p:attrNameLst>
                                          <p:attrName>style.visibility</p:attrName>
                                        </p:attrNameLst>
                                      </p:cBhvr>
                                      <p:to>
                                        <p:strVal val="visible"/>
                                      </p:to>
                                    </p:set>
                                    <p:animEffect transition="in" filter="fade">
                                      <p:cBhvr>
                                        <p:cTn id="27" dur="700"/>
                                        <p:tgtEl>
                                          <p:spTgt spid="43"/>
                                        </p:tgtEl>
                                      </p:cBhvr>
                                    </p:animEffect>
                                  </p:childTnLst>
                                </p:cTn>
                              </p:par>
                              <p:par>
                                <p:cTn id="28" presetID="10" presetClass="entr" presetSubtype="0" fill="hold" grpId="1" nodeType="withEffect">
                                  <p:stCondLst>
                                    <p:cond delay="0"/>
                                  </p:stCondLst>
                                  <p:childTnLst>
                                    <p:set>
                                      <p:cBhvr>
                                        <p:cTn id="29" dur="1" fill="hold">
                                          <p:stCondLst>
                                            <p:cond delay="0"/>
                                          </p:stCondLst>
                                        </p:cTn>
                                        <p:tgtEl>
                                          <p:spTgt spid="44"/>
                                        </p:tgtEl>
                                        <p:attrNameLst>
                                          <p:attrName>style.visibility</p:attrName>
                                        </p:attrNameLst>
                                      </p:cBhvr>
                                      <p:to>
                                        <p:strVal val="visible"/>
                                      </p:to>
                                    </p:set>
                                    <p:animEffect transition="in" filter="fade">
                                      <p:cBhvr>
                                        <p:cTn id="30" dur="700"/>
                                        <p:tgtEl>
                                          <p:spTgt spid="44"/>
                                        </p:tgtEl>
                                      </p:cBhvr>
                                    </p:animEffect>
                                  </p:childTnLst>
                                </p:cTn>
                              </p:par>
                              <p:par>
                                <p:cTn id="31" presetID="10" presetClass="entr" presetSubtype="0" fill="hold" grpId="1" nodeType="withEffect">
                                  <p:stCondLst>
                                    <p:cond delay="0"/>
                                  </p:stCondLst>
                                  <p:childTnLst>
                                    <p:set>
                                      <p:cBhvr>
                                        <p:cTn id="32" dur="1" fill="hold">
                                          <p:stCondLst>
                                            <p:cond delay="0"/>
                                          </p:stCondLst>
                                        </p:cTn>
                                        <p:tgtEl>
                                          <p:spTgt spid="45"/>
                                        </p:tgtEl>
                                        <p:attrNameLst>
                                          <p:attrName>style.visibility</p:attrName>
                                        </p:attrNameLst>
                                      </p:cBhvr>
                                      <p:to>
                                        <p:strVal val="visible"/>
                                      </p:to>
                                    </p:set>
                                    <p:animEffect transition="in" filter="fade">
                                      <p:cBhvr>
                                        <p:cTn id="33" dur="700"/>
                                        <p:tgtEl>
                                          <p:spTgt spid="45"/>
                                        </p:tgtEl>
                                      </p:cBhvr>
                                    </p:animEffect>
                                  </p:childTnLst>
                                </p:cTn>
                              </p:par>
                              <p:par>
                                <p:cTn id="34" presetID="10" presetClass="entr" presetSubtype="0" fill="hold" grpId="1" nodeType="withEffect">
                                  <p:stCondLst>
                                    <p:cond delay="0"/>
                                  </p:stCondLst>
                                  <p:childTnLst>
                                    <p:set>
                                      <p:cBhvr>
                                        <p:cTn id="35" dur="1" fill="hold">
                                          <p:stCondLst>
                                            <p:cond delay="0"/>
                                          </p:stCondLst>
                                        </p:cTn>
                                        <p:tgtEl>
                                          <p:spTgt spid="46"/>
                                        </p:tgtEl>
                                        <p:attrNameLst>
                                          <p:attrName>style.visibility</p:attrName>
                                        </p:attrNameLst>
                                      </p:cBhvr>
                                      <p:to>
                                        <p:strVal val="visible"/>
                                      </p:to>
                                    </p:set>
                                    <p:animEffect transition="in" filter="fade">
                                      <p:cBhvr>
                                        <p:cTn id="36" dur="700"/>
                                        <p:tgtEl>
                                          <p:spTgt spid="46"/>
                                        </p:tgtEl>
                                      </p:cBhvr>
                                    </p:animEffect>
                                  </p:childTnLst>
                                </p:cTn>
                              </p:par>
                              <p:par>
                                <p:cTn id="37" presetID="10" presetClass="entr" presetSubtype="0" fill="hold" grpId="1" nodeType="withEffect">
                                  <p:stCondLst>
                                    <p:cond delay="0"/>
                                  </p:stCondLst>
                                  <p:childTnLst>
                                    <p:set>
                                      <p:cBhvr>
                                        <p:cTn id="38" dur="1" fill="hold">
                                          <p:stCondLst>
                                            <p:cond delay="0"/>
                                          </p:stCondLst>
                                        </p:cTn>
                                        <p:tgtEl>
                                          <p:spTgt spid="47"/>
                                        </p:tgtEl>
                                        <p:attrNameLst>
                                          <p:attrName>style.visibility</p:attrName>
                                        </p:attrNameLst>
                                      </p:cBhvr>
                                      <p:to>
                                        <p:strVal val="visible"/>
                                      </p:to>
                                    </p:set>
                                    <p:animEffect transition="in" filter="fade">
                                      <p:cBhvr>
                                        <p:cTn id="39" dur="700"/>
                                        <p:tgtEl>
                                          <p:spTgt spid="47"/>
                                        </p:tgtEl>
                                      </p:cBhvr>
                                    </p:animEffect>
                                  </p:childTnLst>
                                </p:cTn>
                              </p:par>
                              <p:par>
                                <p:cTn id="40" presetID="42" presetClass="path" presetSubtype="0" accel="50000" decel="50000" fill="hold" grpId="0" nodeType="withEffect">
                                  <p:stCondLst>
                                    <p:cond delay="0"/>
                                  </p:stCondLst>
                                  <p:childTnLst>
                                    <p:animMotion origin="layout" path="M -4.72222E-6 3.7037E-7 L -4.72222E-6 0.09143 " pathEditMode="relative" rAng="0" ptsTypes="AA">
                                      <p:cBhvr>
                                        <p:cTn id="41" dur="700" spd="-100000" fill="hold"/>
                                        <p:tgtEl>
                                          <p:spTgt spid="39"/>
                                        </p:tgtEl>
                                        <p:attrNameLst>
                                          <p:attrName>ppt_x</p:attrName>
                                          <p:attrName>ppt_y</p:attrName>
                                        </p:attrNameLst>
                                      </p:cBhvr>
                                      <p:rCtr x="0" y="46"/>
                                    </p:animMotion>
                                  </p:childTnLst>
                                </p:cTn>
                              </p:par>
                              <p:par>
                                <p:cTn id="42" presetID="42" presetClass="path" presetSubtype="0" accel="50000" decel="50000" fill="hold" grpId="0" nodeType="withEffect">
                                  <p:stCondLst>
                                    <p:cond delay="0"/>
                                  </p:stCondLst>
                                  <p:childTnLst>
                                    <p:animMotion origin="layout" path="M 5E-6 3.7037E-6 L 5E-6 0.11157 " pathEditMode="relative" rAng="0" ptsTypes="AA">
                                      <p:cBhvr>
                                        <p:cTn id="43" dur="700" spd="-100000" fill="hold"/>
                                        <p:tgtEl>
                                          <p:spTgt spid="41"/>
                                        </p:tgtEl>
                                        <p:attrNameLst>
                                          <p:attrName>ppt_x</p:attrName>
                                          <p:attrName>ppt_y</p:attrName>
                                        </p:attrNameLst>
                                      </p:cBhvr>
                                      <p:rCtr x="0" y="56"/>
                                    </p:animMotion>
                                  </p:childTnLst>
                                </p:cTn>
                              </p:par>
                              <p:par>
                                <p:cTn id="44" presetID="42" presetClass="path" presetSubtype="0" accel="50000" decel="50000" fill="hold" grpId="0" nodeType="withEffect">
                                  <p:stCondLst>
                                    <p:cond delay="0"/>
                                  </p:stCondLst>
                                  <p:childTnLst>
                                    <p:animMotion origin="layout" path="M 4.72222E-6 4.81481E-6 L 4.72222E-6 0.09143 " pathEditMode="relative" rAng="0" ptsTypes="AA">
                                      <p:cBhvr>
                                        <p:cTn id="45" dur="700" spd="-100000" fill="hold"/>
                                        <p:tgtEl>
                                          <p:spTgt spid="43"/>
                                        </p:tgtEl>
                                        <p:attrNameLst>
                                          <p:attrName>ppt_x</p:attrName>
                                          <p:attrName>ppt_y</p:attrName>
                                        </p:attrNameLst>
                                      </p:cBhvr>
                                      <p:rCtr x="0" y="46"/>
                                    </p:animMotion>
                                  </p:childTnLst>
                                </p:cTn>
                              </p:par>
                              <p:par>
                                <p:cTn id="46" presetID="42" presetClass="path" presetSubtype="0" accel="50000" decel="50000" fill="hold" grpId="0" nodeType="withEffect">
                                  <p:stCondLst>
                                    <p:cond delay="0"/>
                                  </p:stCondLst>
                                  <p:childTnLst>
                                    <p:animMotion origin="layout" path="M -2.77778E-6 3.7037E-6 L -2.77778E-6 0.11157 " pathEditMode="relative" rAng="0" ptsTypes="AA">
                                      <p:cBhvr>
                                        <p:cTn id="47" dur="700" spd="-100000" fill="hold"/>
                                        <p:tgtEl>
                                          <p:spTgt spid="45"/>
                                        </p:tgtEl>
                                        <p:attrNameLst>
                                          <p:attrName>ppt_x</p:attrName>
                                          <p:attrName>ppt_y</p:attrName>
                                        </p:attrNameLst>
                                      </p:cBhvr>
                                      <p:rCtr x="0" y="56"/>
                                    </p:animMotion>
                                  </p:childTnLst>
                                </p:cTn>
                              </p:par>
                              <p:par>
                                <p:cTn id="48" presetID="42" presetClass="path" presetSubtype="0" accel="50000" decel="50000" fill="hold" grpId="0" nodeType="withEffect">
                                  <p:stCondLst>
                                    <p:cond delay="0"/>
                                  </p:stCondLst>
                                  <p:childTnLst>
                                    <p:animMotion origin="layout" path="M 5.55556E-7 4.81481E-6 L 5.55556E-7 0.09143 " pathEditMode="relative" rAng="0" ptsTypes="AA">
                                      <p:cBhvr>
                                        <p:cTn id="49" dur="700" spd="-100000" fill="hold"/>
                                        <p:tgtEl>
                                          <p:spTgt spid="47"/>
                                        </p:tgtEl>
                                        <p:attrNameLst>
                                          <p:attrName>ppt_x</p:attrName>
                                          <p:attrName>ppt_y</p:attrName>
                                        </p:attrNameLst>
                                      </p:cBhvr>
                                      <p:rCtr x="0" y="46"/>
                                    </p:animMotion>
                                  </p:childTnLst>
                                </p:cTn>
                              </p:par>
                              <p:par>
                                <p:cTn id="50" presetID="64" presetClass="path" presetSubtype="0" accel="50000" decel="50000" fill="hold" grpId="0" nodeType="withEffect">
                                  <p:stCondLst>
                                    <p:cond delay="0"/>
                                  </p:stCondLst>
                                  <p:childTnLst>
                                    <p:animMotion origin="layout" path="M 4.72222E-6 3.33333E-6 L 4.72222E-6 -0.10764 " pathEditMode="relative" rAng="0" ptsTypes="AA">
                                      <p:cBhvr>
                                        <p:cTn id="51" dur="700" spd="-100000" fill="hold"/>
                                        <p:tgtEl>
                                          <p:spTgt spid="40"/>
                                        </p:tgtEl>
                                        <p:attrNameLst>
                                          <p:attrName>ppt_x</p:attrName>
                                          <p:attrName>ppt_y</p:attrName>
                                        </p:attrNameLst>
                                      </p:cBhvr>
                                      <p:rCtr x="0" y="-54"/>
                                    </p:animMotion>
                                  </p:childTnLst>
                                </p:cTn>
                              </p:par>
                              <p:par>
                                <p:cTn id="52" presetID="64" presetClass="path" presetSubtype="0" accel="50000" decel="50000" fill="hold" grpId="0" nodeType="withEffect">
                                  <p:stCondLst>
                                    <p:cond delay="0"/>
                                  </p:stCondLst>
                                  <p:childTnLst>
                                    <p:animMotion origin="layout" path="M 4.44444E-6 3.33333E-6 L 4.44444E-6 -0.10764 " pathEditMode="relative" rAng="0" ptsTypes="AA">
                                      <p:cBhvr>
                                        <p:cTn id="53" dur="700" spd="-100000" fill="hold"/>
                                        <p:tgtEl>
                                          <p:spTgt spid="42"/>
                                        </p:tgtEl>
                                        <p:attrNameLst>
                                          <p:attrName>ppt_x</p:attrName>
                                          <p:attrName>ppt_y</p:attrName>
                                        </p:attrNameLst>
                                      </p:cBhvr>
                                      <p:rCtr x="0" y="-54"/>
                                    </p:animMotion>
                                  </p:childTnLst>
                                </p:cTn>
                              </p:par>
                              <p:par>
                                <p:cTn id="54" presetID="64" presetClass="path" presetSubtype="0" accel="50000" decel="50000" fill="hold" grpId="0" nodeType="withEffect">
                                  <p:stCondLst>
                                    <p:cond delay="0"/>
                                  </p:stCondLst>
                                  <p:childTnLst>
                                    <p:animMotion origin="layout" path="M -2.22222E-6 3.33333E-6 L -2.22222E-6 -0.10764 " pathEditMode="relative" rAng="0" ptsTypes="AA">
                                      <p:cBhvr>
                                        <p:cTn id="55" dur="700" spd="-100000" fill="hold"/>
                                        <p:tgtEl>
                                          <p:spTgt spid="44"/>
                                        </p:tgtEl>
                                        <p:attrNameLst>
                                          <p:attrName>ppt_x</p:attrName>
                                          <p:attrName>ppt_y</p:attrName>
                                        </p:attrNameLst>
                                      </p:cBhvr>
                                      <p:rCtr x="0" y="-54"/>
                                    </p:animMotion>
                                  </p:childTnLst>
                                </p:cTn>
                              </p:par>
                              <p:par>
                                <p:cTn id="56" presetID="64" presetClass="path" presetSubtype="0" accel="50000" decel="50000" fill="hold" grpId="0" nodeType="withEffect">
                                  <p:stCondLst>
                                    <p:cond delay="0"/>
                                  </p:stCondLst>
                                  <p:childTnLst>
                                    <p:animMotion origin="layout" path="M 1.11111E-6 3.33333E-6 L 1.11111E-6 -0.10764 " pathEditMode="relative" rAng="0" ptsTypes="AA">
                                      <p:cBhvr>
                                        <p:cTn id="57" dur="700" spd="-100000" fill="hold"/>
                                        <p:tgtEl>
                                          <p:spTgt spid="46"/>
                                        </p:tgtEl>
                                        <p:attrNameLst>
                                          <p:attrName>ppt_x</p:attrName>
                                          <p:attrName>ppt_y</p:attrName>
                                        </p:attrNameLst>
                                      </p:cBhvr>
                                      <p:rCtr x="0" y="-54"/>
                                    </p:animMotion>
                                  </p:childTnLst>
                                </p:cTn>
                              </p:par>
                            </p:childTnLst>
                          </p:cTn>
                        </p:par>
                        <p:par>
                          <p:cTn id="58" fill="hold">
                            <p:stCondLst>
                              <p:cond delay="2900"/>
                            </p:stCondLst>
                            <p:childTnLst>
                              <p:par>
                                <p:cTn id="59" presetID="10" presetClass="entr" presetSubtype="0" fill="hold" grpId="0" nodeType="afterEffect">
                                  <p:stCondLst>
                                    <p:cond delay="0"/>
                                  </p:stCondLst>
                                  <p:childTnLst>
                                    <p:set>
                                      <p:cBhvr>
                                        <p:cTn id="60" dur="1" fill="hold">
                                          <p:stCondLst>
                                            <p:cond delay="0"/>
                                          </p:stCondLst>
                                        </p:cTn>
                                        <p:tgtEl>
                                          <p:spTgt spid="36"/>
                                        </p:tgtEl>
                                        <p:attrNameLst>
                                          <p:attrName>style.visibility</p:attrName>
                                        </p:attrNameLst>
                                      </p:cBhvr>
                                      <p:to>
                                        <p:strVal val="visible"/>
                                      </p:to>
                                    </p:set>
                                    <p:animEffect transition="in" filter="fade">
                                      <p:cBhvr>
                                        <p:cTn id="61" dur="700"/>
                                        <p:tgtEl>
                                          <p:spTgt spid="36"/>
                                        </p:tgtEl>
                                      </p:cBhvr>
                                    </p:animEffect>
                                  </p:childTnLst>
                                </p:cTn>
                              </p:par>
                              <p:par>
                                <p:cTn id="62" presetID="10" presetClass="entr" presetSubtype="0" fill="hold" nodeType="withEffect">
                                  <p:stCondLst>
                                    <p:cond delay="100"/>
                                  </p:stCondLst>
                                  <p:childTnLst>
                                    <p:set>
                                      <p:cBhvr>
                                        <p:cTn id="63" dur="1" fill="hold">
                                          <p:stCondLst>
                                            <p:cond delay="0"/>
                                          </p:stCondLst>
                                        </p:cTn>
                                        <p:tgtEl>
                                          <p:spTgt spid="19"/>
                                        </p:tgtEl>
                                        <p:attrNameLst>
                                          <p:attrName>style.visibility</p:attrName>
                                        </p:attrNameLst>
                                      </p:cBhvr>
                                      <p:to>
                                        <p:strVal val="visible"/>
                                      </p:to>
                                    </p:set>
                                    <p:animEffect transition="in" filter="fade">
                                      <p:cBhvr>
                                        <p:cTn id="64" dur="700"/>
                                        <p:tgtEl>
                                          <p:spTgt spid="19"/>
                                        </p:tgtEl>
                                      </p:cBhvr>
                                    </p:animEffect>
                                  </p:childTnLst>
                                </p:cTn>
                              </p:par>
                              <p:par>
                                <p:cTn id="65" presetID="10" presetClass="entr" presetSubtype="0" fill="hold" nodeType="withEffect">
                                  <p:stCondLst>
                                    <p:cond delay="200"/>
                                  </p:stCondLst>
                                  <p:childTnLst>
                                    <p:set>
                                      <p:cBhvr>
                                        <p:cTn id="66" dur="1" fill="hold">
                                          <p:stCondLst>
                                            <p:cond delay="0"/>
                                          </p:stCondLst>
                                        </p:cTn>
                                        <p:tgtEl>
                                          <p:spTgt spid="38"/>
                                        </p:tgtEl>
                                        <p:attrNameLst>
                                          <p:attrName>style.visibility</p:attrName>
                                        </p:attrNameLst>
                                      </p:cBhvr>
                                      <p:to>
                                        <p:strVal val="visible"/>
                                      </p:to>
                                    </p:set>
                                    <p:animEffect transition="in" filter="fade">
                                      <p:cBhvr>
                                        <p:cTn id="67" dur="700"/>
                                        <p:tgtEl>
                                          <p:spTgt spid="38"/>
                                        </p:tgtEl>
                                      </p:cBhvr>
                                    </p:animEffect>
                                  </p:childTnLst>
                                </p:cTn>
                              </p:par>
                              <p:par>
                                <p:cTn id="68" presetID="10" presetClass="entr" presetSubtype="0" fill="hold" nodeType="withEffect">
                                  <p:stCondLst>
                                    <p:cond delay="300"/>
                                  </p:stCondLst>
                                  <p:childTnLst>
                                    <p:set>
                                      <p:cBhvr>
                                        <p:cTn id="69" dur="1" fill="hold">
                                          <p:stCondLst>
                                            <p:cond delay="0"/>
                                          </p:stCondLst>
                                        </p:cTn>
                                        <p:tgtEl>
                                          <p:spTgt spid="35"/>
                                        </p:tgtEl>
                                        <p:attrNameLst>
                                          <p:attrName>style.visibility</p:attrName>
                                        </p:attrNameLst>
                                      </p:cBhvr>
                                      <p:to>
                                        <p:strVal val="visible"/>
                                      </p:to>
                                    </p:set>
                                    <p:animEffect transition="in" filter="fade">
                                      <p:cBhvr>
                                        <p:cTn id="70" dur="700"/>
                                        <p:tgtEl>
                                          <p:spTgt spid="35"/>
                                        </p:tgtEl>
                                      </p:cBhvr>
                                    </p:animEffect>
                                  </p:childTnLst>
                                </p:cTn>
                              </p:par>
                              <p:par>
                                <p:cTn id="71" presetID="10" presetClass="entr" presetSubtype="0" fill="hold" nodeType="withEffect">
                                  <p:stCondLst>
                                    <p:cond delay="400"/>
                                  </p:stCondLst>
                                  <p:childTnLst>
                                    <p:set>
                                      <p:cBhvr>
                                        <p:cTn id="72" dur="1" fill="hold">
                                          <p:stCondLst>
                                            <p:cond delay="0"/>
                                          </p:stCondLst>
                                        </p:cTn>
                                        <p:tgtEl>
                                          <p:spTgt spid="37"/>
                                        </p:tgtEl>
                                        <p:attrNameLst>
                                          <p:attrName>style.visibility</p:attrName>
                                        </p:attrNameLst>
                                      </p:cBhvr>
                                      <p:to>
                                        <p:strVal val="visible"/>
                                      </p:to>
                                    </p:set>
                                    <p:animEffect transition="in" filter="fade">
                                      <p:cBhvr>
                                        <p:cTn id="73" dur="7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6" grpId="0" animBg="1"/>
      <p:bldP spid="39" grpId="0" animBg="1"/>
      <p:bldP spid="39" grpId="1" animBg="1"/>
      <p:bldP spid="40" grpId="0" animBg="1"/>
      <p:bldP spid="40" grpId="1" animBg="1"/>
      <p:bldP spid="41" grpId="0" animBg="1"/>
      <p:bldP spid="41" grpId="1" animBg="1"/>
      <p:bldP spid="42" grpId="0" animBg="1"/>
      <p:bldP spid="42" grpId="1" animBg="1"/>
      <p:bldP spid="43" grpId="0" animBg="1"/>
      <p:bldP spid="43" grpId="1" animBg="1"/>
      <p:bldP spid="44" grpId="0" animBg="1"/>
      <p:bldP spid="44" grpId="1" animBg="1"/>
      <p:bldP spid="45" grpId="0" animBg="1"/>
      <p:bldP spid="45" grpId="1" animBg="1"/>
      <p:bldP spid="46" grpId="0" animBg="1"/>
      <p:bldP spid="46" grpId="1" animBg="1"/>
      <p:bldP spid="47" grpId="0" animBg="1"/>
      <p:bldP spid="47" grpId="1" animBg="1"/>
    </p:bld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7EA063CB-2F2D-452F-BD1D-7EEB939597DA}" type="datetimeFigureOut">
              <a:rPr lang="en-US" smtClean="0"/>
              <a:t>11/8/2015</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27FCC5D9-0140-408F-B5F1-7DC409492FF2}" type="slidenum">
              <a:rPr lang="en-US" smtClean="0"/>
              <a:t>‹#›</a:t>
            </a:fld>
            <a:endParaRPr lang="en-US"/>
          </a:p>
        </p:txBody>
      </p:sp>
    </p:spTree>
    <p:extLst>
      <p:ext uri="{BB962C8B-B14F-4D97-AF65-F5344CB8AC3E}">
        <p14:creationId xmlns:p14="http://schemas.microsoft.com/office/powerpoint/2010/main" val="351133217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905000"/>
            <a:ext cx="7543800" cy="2593975"/>
          </a:xfrm>
        </p:spPr>
        <p:txBody>
          <a:bodyPr anchor="b"/>
          <a:lstStyle>
            <a:lvl1pPr>
              <a:defRPr sz="6600">
                <a:ln>
                  <a:noFill/>
                </a:ln>
                <a:solidFill>
                  <a:schemeClr val="tx2"/>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685800" y="4572000"/>
            <a:ext cx="6461760" cy="1066800"/>
          </a:xfrm>
        </p:spPr>
        <p:txBody>
          <a:bodyPr anchor="t">
            <a:normAutofit/>
          </a:bodyPr>
          <a:lstStyle>
            <a:lvl1pPr marL="0" indent="0" algn="l">
              <a:buNone/>
              <a:defRPr sz="20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7EA063CB-2F2D-452F-BD1D-7EEB939597DA}" type="datetimeFigureOut">
              <a:rPr lang="en-US" smtClean="0"/>
              <a:t>11/8/2015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FCC5D9-0140-408F-B5F1-7DC409492FF2}" type="slidenum">
              <a:rPr lang="en-US" smtClean="0"/>
              <a:t>‹#›</a:t>
            </a:fld>
            <a:endParaRPr lang="en-US"/>
          </a:p>
        </p:txBody>
      </p:sp>
    </p:spTree>
  </p:cSld>
  <p:clrMapOvr>
    <a:masterClrMapping/>
  </p:clrMapOvr>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47BB8AF-C16A-4836-A92D-61834B5F0BA5}" type="datetime4">
              <a:rPr lang="en-US" smtClean="0"/>
              <a:pPr/>
              <a:t>November 8, 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54ED01-E2A0-4C1E-8E21-014B99041579}"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5486400"/>
            <a:ext cx="7659687" cy="1168400"/>
          </a:xfrm>
        </p:spPr>
        <p:txBody>
          <a:bodyPr anchor="t"/>
          <a:lstStyle>
            <a:lvl1pPr algn="l">
              <a:defRPr sz="36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722313" y="3852863"/>
            <a:ext cx="6135687" cy="1633538"/>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47D2193-4505-4A75-99BB-880C6989A757}" type="datetime4">
              <a:rPr lang="en-US" smtClean="0"/>
              <a:pPr/>
              <a:t>November 8, 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54ED01-E2A0-4C1E-8E21-014B99041579}"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536192"/>
            <a:ext cx="3657600" cy="45902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419600" y="1536192"/>
            <a:ext cx="3657600" cy="45902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113A18F4-33C3-445B-924C-31108C51719C}" type="datetime4">
              <a:rPr lang="en-US" smtClean="0"/>
              <a:pPr/>
              <a:t>November 8, 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754ED01-E2A0-4C1E-8E21-014B99041579}"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3657600" cy="639762"/>
          </a:xfrm>
        </p:spPr>
        <p:txBody>
          <a:bodyPr anchor="b">
            <a:noAutofit/>
          </a:bodyPr>
          <a:lstStyle>
            <a:lvl1pPr marL="0" indent="0" algn="ctr">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365760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419600" y="1535113"/>
            <a:ext cx="3657600" cy="639762"/>
          </a:xfrm>
        </p:spPr>
        <p:txBody>
          <a:bodyPr anchor="b">
            <a:noAutofit/>
          </a:bodyPr>
          <a:lstStyle>
            <a:lvl1pPr marL="0" indent="0" algn="ctr">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419600" y="2174875"/>
            <a:ext cx="365760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3AF7543A-E259-478F-9E0D-57BA40E442B7}" type="datetime4">
              <a:rPr lang="en-US" smtClean="0"/>
              <a:pPr/>
              <a:t>November 8, 2015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754ED01-E2A0-4C1E-8E21-014B99041579}"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EFB012D-77A1-44B0-BB26-329BA1EE55C9}" type="datetime4">
              <a:rPr lang="en-US" smtClean="0"/>
              <a:pPr/>
              <a:t>November 8, 2015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754ED01-E2A0-4C1E-8E21-014B99041579}"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1_Title Slide solid gradient_static">
    <p:spTree>
      <p:nvGrpSpPr>
        <p:cNvPr id="1" name=""/>
        <p:cNvGrpSpPr/>
        <p:nvPr/>
      </p:nvGrpSpPr>
      <p:grpSpPr>
        <a:xfrm>
          <a:off x="0" y="0"/>
          <a:ext cx="0" cy="0"/>
          <a:chOff x="0" y="0"/>
          <a:chExt cx="0" cy="0"/>
        </a:xfrm>
      </p:grpSpPr>
      <p:pic>
        <p:nvPicPr>
          <p:cNvPr id="35" name="Picture 2" descr="C:\Documents and Settings\contractor\Desktop\Blue_Green_Gradient.png"/>
          <p:cNvPicPr>
            <a:picLocks noChangeAspect="1" noChangeArrowheads="1"/>
          </p:cNvPicPr>
          <p:nvPr/>
        </p:nvPicPr>
        <p:blipFill>
          <a:blip r:embed="rId2" cstate="print"/>
          <a:srcRect/>
          <a:stretch>
            <a:fillRect/>
          </a:stretch>
        </p:blipFill>
        <p:spPr bwMode="auto">
          <a:xfrm>
            <a:off x="-12700" y="0"/>
            <a:ext cx="9156700" cy="6858000"/>
          </a:xfrm>
          <a:prstGeom prst="rect">
            <a:avLst/>
          </a:prstGeom>
          <a:noFill/>
        </p:spPr>
      </p:pic>
      <p:sp>
        <p:nvSpPr>
          <p:cNvPr id="37" name="Rounded Rectangle 36"/>
          <p:cNvSpPr/>
          <p:nvPr/>
        </p:nvSpPr>
        <p:spPr>
          <a:xfrm>
            <a:off x="1823499" y="3308943"/>
            <a:ext cx="1729740" cy="14014174"/>
          </a:xfrm>
          <a:prstGeom prst="roundRect">
            <a:avLst>
              <a:gd name="adj" fmla="val 50000"/>
            </a:avLst>
          </a:prstGeom>
          <a:gradFill flip="none" rotWithShape="1">
            <a:gsLst>
              <a:gs pos="0">
                <a:schemeClr val="accent1">
                  <a:shade val="30000"/>
                  <a:satMod val="115000"/>
                  <a:alpha val="18000"/>
                </a:scheme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38" name="Rounded Rectangle 37"/>
          <p:cNvSpPr/>
          <p:nvPr/>
        </p:nvSpPr>
        <p:spPr>
          <a:xfrm>
            <a:off x="0" y="1236689"/>
            <a:ext cx="1729740" cy="8148430"/>
          </a:xfrm>
          <a:prstGeom prst="roundRect">
            <a:avLst>
              <a:gd name="adj" fmla="val 50000"/>
            </a:avLst>
          </a:prstGeom>
          <a:gradFill flip="none" rotWithShape="1">
            <a:gsLst>
              <a:gs pos="0">
                <a:schemeClr val="accent1">
                  <a:shade val="30000"/>
                  <a:satMod val="115000"/>
                  <a:alpha val="18000"/>
                </a:scheme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39" name="Rounded Rectangle 38"/>
          <p:cNvSpPr/>
          <p:nvPr/>
        </p:nvSpPr>
        <p:spPr>
          <a:xfrm rot="10800000">
            <a:off x="1013791" y="4248605"/>
            <a:ext cx="1729740" cy="8148430"/>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sz="1800" kern="1200">
              <a:solidFill>
                <a:schemeClr val="lt1"/>
              </a:solidFill>
              <a:latin typeface="+mj-lt"/>
              <a:ea typeface="+mn-ea"/>
              <a:cs typeface="+mn-cs"/>
            </a:endParaRPr>
          </a:p>
        </p:txBody>
      </p:sp>
      <p:sp>
        <p:nvSpPr>
          <p:cNvPr id="40" name="Rounded Rectangle 39"/>
          <p:cNvSpPr/>
          <p:nvPr/>
        </p:nvSpPr>
        <p:spPr>
          <a:xfrm>
            <a:off x="6585483" y="-2056029"/>
            <a:ext cx="1729740" cy="8148430"/>
          </a:xfrm>
          <a:prstGeom prst="roundRect">
            <a:avLst>
              <a:gd name="adj" fmla="val 50000"/>
            </a:avLst>
          </a:prstGeom>
          <a:gradFill flip="none" rotWithShape="1">
            <a:gsLst>
              <a:gs pos="0">
                <a:schemeClr val="accent4">
                  <a:lumMod val="75000"/>
                  <a:alpha val="28000"/>
                </a:schemeClr>
              </a:gs>
              <a:gs pos="100000">
                <a:schemeClr val="accent4">
                  <a:lumMod val="75000"/>
                  <a:alpha val="29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41" name="Rounded Rectangle 40"/>
          <p:cNvSpPr/>
          <p:nvPr/>
        </p:nvSpPr>
        <p:spPr>
          <a:xfrm>
            <a:off x="8105451" y="2783785"/>
            <a:ext cx="1729740" cy="8148430"/>
          </a:xfrm>
          <a:prstGeom prst="roundRect">
            <a:avLst>
              <a:gd name="adj" fmla="val 50000"/>
            </a:avLst>
          </a:prstGeom>
          <a:gradFill flip="none" rotWithShape="1">
            <a:gsLst>
              <a:gs pos="0">
                <a:schemeClr val="accent4">
                  <a:lumMod val="75000"/>
                  <a:alpha val="28000"/>
                </a:schemeClr>
              </a:gs>
              <a:gs pos="100000">
                <a:schemeClr val="accent4">
                  <a:lumMod val="75000"/>
                  <a:alpha val="29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42" name="Rounded Rectangle 41"/>
          <p:cNvSpPr/>
          <p:nvPr/>
        </p:nvSpPr>
        <p:spPr>
          <a:xfrm rot="10800000">
            <a:off x="3036073" y="174390"/>
            <a:ext cx="1729740" cy="8148430"/>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2" name="Title 1"/>
          <p:cNvSpPr>
            <a:spLocks noGrp="1"/>
          </p:cNvSpPr>
          <p:nvPr>
            <p:ph type="ctrTitle" hasCustomPrompt="1"/>
          </p:nvPr>
        </p:nvSpPr>
        <p:spPr>
          <a:xfrm>
            <a:off x="221393" y="1236689"/>
            <a:ext cx="8112125" cy="2918779"/>
          </a:xfrm>
        </p:spPr>
        <p:txBody>
          <a:bodyPr/>
          <a:lstStyle>
            <a:lvl1pPr>
              <a:lnSpc>
                <a:spcPct val="90000"/>
              </a:lnSpc>
              <a:defRPr sz="6000" b="0" spc="-200" baseline="0">
                <a:solidFill>
                  <a:schemeClr val="bg1"/>
                </a:solidFill>
                <a:latin typeface="+mj-lt"/>
              </a:defRPr>
            </a:lvl1pPr>
          </a:lstStyle>
          <a:p>
            <a:r>
              <a:rPr lang="en-US" dirty="0" smtClean="0"/>
              <a:t>Presentation Title Goes Here</a:t>
            </a:r>
            <a:endParaRPr lang="en-US" dirty="0"/>
          </a:p>
        </p:txBody>
      </p:sp>
      <p:grpSp>
        <p:nvGrpSpPr>
          <p:cNvPr id="4" name="Group 38"/>
          <p:cNvGrpSpPr/>
          <p:nvPr/>
        </p:nvGrpSpPr>
        <p:grpSpPr>
          <a:xfrm>
            <a:off x="341314" y="311151"/>
            <a:ext cx="829170" cy="438358"/>
            <a:chOff x="609600" y="528537"/>
            <a:chExt cx="1444734" cy="763789"/>
          </a:xfrm>
          <a:solidFill>
            <a:schemeClr val="bg1"/>
          </a:solidFill>
        </p:grpSpPr>
        <p:sp>
          <p:nvSpPr>
            <p:cNvPr id="64" name="Rectangle 63"/>
            <p:cNvSpPr>
              <a:spLocks noChangeArrowheads="1"/>
            </p:cNvSpPr>
            <p:nvPr/>
          </p:nvSpPr>
          <p:spPr bwMode="black">
            <a:xfrm>
              <a:off x="1016578" y="1035681"/>
              <a:ext cx="65914" cy="249730"/>
            </a:xfrm>
            <a:prstGeom prst="rect">
              <a:avLst/>
            </a:prstGeom>
            <a:grpFill/>
            <a:ln w="9525">
              <a:noFill/>
              <a:miter lim="800000"/>
              <a:headEnd/>
              <a:tailEnd/>
            </a:ln>
          </p:spPr>
          <p:txBody>
            <a:bodyPr/>
            <a:lstStyle/>
            <a:p>
              <a:endParaRPr lang="en-US">
                <a:latin typeface="+mj-lt"/>
              </a:endParaRPr>
            </a:p>
          </p:txBody>
        </p:sp>
        <p:sp>
          <p:nvSpPr>
            <p:cNvPr id="65" name="Freeform 64"/>
            <p:cNvSpPr>
              <a:spLocks/>
            </p:cNvSpPr>
            <p:nvPr/>
          </p:nvSpPr>
          <p:spPr bwMode="black">
            <a:xfrm>
              <a:off x="1400563" y="1028765"/>
              <a:ext cx="190843" cy="263561"/>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grpFill/>
            <a:ln w="9525">
              <a:noFill/>
              <a:round/>
              <a:headEnd/>
              <a:tailEnd/>
            </a:ln>
          </p:spPr>
          <p:txBody>
            <a:bodyPr/>
            <a:lstStyle/>
            <a:p>
              <a:endParaRPr lang="en-US">
                <a:latin typeface="+mj-lt"/>
              </a:endParaRPr>
            </a:p>
          </p:txBody>
        </p:sp>
        <p:sp>
          <p:nvSpPr>
            <p:cNvPr id="66" name="Freeform 65"/>
            <p:cNvSpPr>
              <a:spLocks/>
            </p:cNvSpPr>
            <p:nvPr/>
          </p:nvSpPr>
          <p:spPr bwMode="black">
            <a:xfrm>
              <a:off x="740661" y="1028765"/>
              <a:ext cx="190843" cy="263561"/>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grpFill/>
            <a:ln w="9525">
              <a:noFill/>
              <a:round/>
              <a:headEnd/>
              <a:tailEnd/>
            </a:ln>
          </p:spPr>
          <p:txBody>
            <a:bodyPr/>
            <a:lstStyle/>
            <a:p>
              <a:endParaRPr lang="en-US">
                <a:latin typeface="+mj-lt"/>
              </a:endParaRPr>
            </a:p>
          </p:txBody>
        </p:sp>
        <p:sp>
          <p:nvSpPr>
            <p:cNvPr id="67" name="Freeform 66"/>
            <p:cNvSpPr>
              <a:spLocks noEditPoints="1"/>
            </p:cNvSpPr>
            <p:nvPr/>
          </p:nvSpPr>
          <p:spPr bwMode="black">
            <a:xfrm>
              <a:off x="1660385" y="1028765"/>
              <a:ext cx="262122" cy="263561"/>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grpFill/>
            <a:ln w="9525">
              <a:noFill/>
              <a:round/>
              <a:headEnd/>
              <a:tailEnd/>
            </a:ln>
          </p:spPr>
          <p:txBody>
            <a:bodyPr/>
            <a:lstStyle/>
            <a:p>
              <a:endParaRPr lang="en-US">
                <a:latin typeface="+mj-lt"/>
              </a:endParaRPr>
            </a:p>
          </p:txBody>
        </p:sp>
        <p:sp>
          <p:nvSpPr>
            <p:cNvPr id="68" name="Freeform 67"/>
            <p:cNvSpPr>
              <a:spLocks/>
            </p:cNvSpPr>
            <p:nvPr/>
          </p:nvSpPr>
          <p:spPr bwMode="black">
            <a:xfrm>
              <a:off x="1167566" y="1028765"/>
              <a:ext cx="170916" cy="263561"/>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grpFill/>
            <a:ln w="9525">
              <a:noFill/>
              <a:round/>
              <a:headEnd/>
              <a:tailEnd/>
            </a:ln>
          </p:spPr>
          <p:txBody>
            <a:bodyPr/>
            <a:lstStyle/>
            <a:p>
              <a:endParaRPr lang="en-US">
                <a:latin typeface="+mj-lt"/>
              </a:endParaRPr>
            </a:p>
          </p:txBody>
        </p:sp>
        <p:sp>
          <p:nvSpPr>
            <p:cNvPr id="69" name="Freeform 68"/>
            <p:cNvSpPr>
              <a:spLocks/>
            </p:cNvSpPr>
            <p:nvPr/>
          </p:nvSpPr>
          <p:spPr bwMode="black">
            <a:xfrm>
              <a:off x="609600" y="732931"/>
              <a:ext cx="62081" cy="128323"/>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grpFill/>
            <a:ln w="9525">
              <a:noFill/>
              <a:round/>
              <a:headEnd/>
              <a:tailEnd/>
            </a:ln>
          </p:spPr>
          <p:txBody>
            <a:bodyPr/>
            <a:lstStyle/>
            <a:p>
              <a:endParaRPr lang="en-US">
                <a:latin typeface="+mj-lt"/>
              </a:endParaRPr>
            </a:p>
          </p:txBody>
        </p:sp>
        <p:sp>
          <p:nvSpPr>
            <p:cNvPr id="70" name="Freeform 69"/>
            <p:cNvSpPr>
              <a:spLocks/>
            </p:cNvSpPr>
            <p:nvPr/>
          </p:nvSpPr>
          <p:spPr bwMode="black">
            <a:xfrm>
              <a:off x="783581" y="646870"/>
              <a:ext cx="62081" cy="214384"/>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grpFill/>
            <a:ln w="9525">
              <a:noFill/>
              <a:round/>
              <a:headEnd/>
              <a:tailEnd/>
            </a:ln>
          </p:spPr>
          <p:txBody>
            <a:bodyPr/>
            <a:lstStyle/>
            <a:p>
              <a:endParaRPr lang="en-US">
                <a:latin typeface="+mj-lt"/>
              </a:endParaRPr>
            </a:p>
          </p:txBody>
        </p:sp>
        <p:sp>
          <p:nvSpPr>
            <p:cNvPr id="71" name="Freeform 70"/>
            <p:cNvSpPr>
              <a:spLocks/>
            </p:cNvSpPr>
            <p:nvPr/>
          </p:nvSpPr>
          <p:spPr bwMode="black">
            <a:xfrm>
              <a:off x="954497" y="528537"/>
              <a:ext cx="62081" cy="394958"/>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grpFill/>
            <a:ln w="9525">
              <a:noFill/>
              <a:round/>
              <a:headEnd/>
              <a:tailEnd/>
            </a:ln>
          </p:spPr>
          <p:txBody>
            <a:bodyPr/>
            <a:lstStyle/>
            <a:p>
              <a:endParaRPr lang="en-US">
                <a:latin typeface="+mj-lt"/>
              </a:endParaRPr>
            </a:p>
          </p:txBody>
        </p:sp>
        <p:sp>
          <p:nvSpPr>
            <p:cNvPr id="72" name="Freeform 71"/>
            <p:cNvSpPr>
              <a:spLocks/>
            </p:cNvSpPr>
            <p:nvPr/>
          </p:nvSpPr>
          <p:spPr bwMode="black">
            <a:xfrm>
              <a:off x="1128478" y="646870"/>
              <a:ext cx="62081" cy="214384"/>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grpFill/>
            <a:ln w="9525">
              <a:noFill/>
              <a:round/>
              <a:headEnd/>
              <a:tailEnd/>
            </a:ln>
          </p:spPr>
          <p:txBody>
            <a:bodyPr/>
            <a:lstStyle/>
            <a:p>
              <a:endParaRPr lang="en-US">
                <a:latin typeface="+mj-lt"/>
              </a:endParaRPr>
            </a:p>
          </p:txBody>
        </p:sp>
        <p:sp>
          <p:nvSpPr>
            <p:cNvPr id="73" name="Freeform 72"/>
            <p:cNvSpPr>
              <a:spLocks/>
            </p:cNvSpPr>
            <p:nvPr/>
          </p:nvSpPr>
          <p:spPr bwMode="black">
            <a:xfrm>
              <a:off x="1298627" y="732931"/>
              <a:ext cx="65914" cy="128323"/>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grpFill/>
            <a:ln w="9525">
              <a:noFill/>
              <a:round/>
              <a:headEnd/>
              <a:tailEnd/>
            </a:ln>
          </p:spPr>
          <p:txBody>
            <a:bodyPr/>
            <a:lstStyle/>
            <a:p>
              <a:endParaRPr lang="en-US">
                <a:latin typeface="+mj-lt"/>
              </a:endParaRPr>
            </a:p>
          </p:txBody>
        </p:sp>
        <p:sp>
          <p:nvSpPr>
            <p:cNvPr id="74" name="Freeform 73"/>
            <p:cNvSpPr>
              <a:spLocks/>
            </p:cNvSpPr>
            <p:nvPr/>
          </p:nvSpPr>
          <p:spPr bwMode="black">
            <a:xfrm>
              <a:off x="1472608" y="646870"/>
              <a:ext cx="62848" cy="214384"/>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grpFill/>
            <a:ln w="9525">
              <a:noFill/>
              <a:round/>
              <a:headEnd/>
              <a:tailEnd/>
            </a:ln>
          </p:spPr>
          <p:txBody>
            <a:bodyPr/>
            <a:lstStyle/>
            <a:p>
              <a:endParaRPr lang="en-US">
                <a:latin typeface="+mj-lt"/>
              </a:endParaRPr>
            </a:p>
          </p:txBody>
        </p:sp>
        <p:sp>
          <p:nvSpPr>
            <p:cNvPr id="75" name="Freeform 74"/>
            <p:cNvSpPr>
              <a:spLocks/>
            </p:cNvSpPr>
            <p:nvPr/>
          </p:nvSpPr>
          <p:spPr bwMode="black">
            <a:xfrm>
              <a:off x="1646590" y="528537"/>
              <a:ext cx="62848" cy="394958"/>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grpFill/>
            <a:ln w="9525">
              <a:noFill/>
              <a:round/>
              <a:headEnd/>
              <a:tailEnd/>
            </a:ln>
          </p:spPr>
          <p:txBody>
            <a:bodyPr/>
            <a:lstStyle/>
            <a:p>
              <a:endParaRPr lang="en-US">
                <a:latin typeface="+mj-lt"/>
              </a:endParaRPr>
            </a:p>
          </p:txBody>
        </p:sp>
        <p:sp>
          <p:nvSpPr>
            <p:cNvPr id="76" name="Freeform 75"/>
            <p:cNvSpPr>
              <a:spLocks/>
            </p:cNvSpPr>
            <p:nvPr/>
          </p:nvSpPr>
          <p:spPr bwMode="black">
            <a:xfrm>
              <a:off x="1817505" y="646870"/>
              <a:ext cx="62848" cy="214384"/>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grpFill/>
            <a:ln w="9525">
              <a:noFill/>
              <a:round/>
              <a:headEnd/>
              <a:tailEnd/>
            </a:ln>
          </p:spPr>
          <p:txBody>
            <a:bodyPr/>
            <a:lstStyle/>
            <a:p>
              <a:endParaRPr lang="en-US">
                <a:latin typeface="+mj-lt"/>
              </a:endParaRPr>
            </a:p>
          </p:txBody>
        </p:sp>
        <p:sp>
          <p:nvSpPr>
            <p:cNvPr id="77" name="Freeform 76"/>
            <p:cNvSpPr>
              <a:spLocks/>
            </p:cNvSpPr>
            <p:nvPr/>
          </p:nvSpPr>
          <p:spPr bwMode="black">
            <a:xfrm>
              <a:off x="1991486" y="732931"/>
              <a:ext cx="62848" cy="128323"/>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grpFill/>
            <a:ln w="9525">
              <a:noFill/>
              <a:round/>
              <a:headEnd/>
              <a:tailEnd/>
            </a:ln>
          </p:spPr>
          <p:txBody>
            <a:bodyPr/>
            <a:lstStyle/>
            <a:p>
              <a:endParaRPr lang="en-US">
                <a:latin typeface="+mj-lt"/>
              </a:endParaRPr>
            </a:p>
          </p:txBody>
        </p:sp>
      </p:grpSp>
      <p:sp>
        <p:nvSpPr>
          <p:cNvPr id="3" name="Subtitle 2"/>
          <p:cNvSpPr>
            <a:spLocks noGrp="1"/>
          </p:cNvSpPr>
          <p:nvPr>
            <p:ph type="subTitle" idx="1" hasCustomPrompt="1"/>
          </p:nvPr>
        </p:nvSpPr>
        <p:spPr>
          <a:xfrm>
            <a:off x="236383" y="4464068"/>
            <a:ext cx="8112126" cy="384175"/>
          </a:xfrm>
        </p:spPr>
        <p:txBody>
          <a:bodyPr>
            <a:normAutofit/>
          </a:bodyPr>
          <a:lstStyle>
            <a:lvl1pPr marL="0" indent="0" algn="l">
              <a:buNone/>
              <a:defRPr sz="2000">
                <a:solidFill>
                  <a:schemeClr val="bg1"/>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Presenter Name and Title Go Here</a:t>
            </a:r>
            <a:endParaRPr lang="en-US" dirty="0"/>
          </a:p>
        </p:txBody>
      </p:sp>
      <p:sp>
        <p:nvSpPr>
          <p:cNvPr id="58" name="Rectangle 5"/>
          <p:cNvSpPr>
            <a:spLocks noChangeArrowheads="1"/>
          </p:cNvSpPr>
          <p:nvPr/>
        </p:nvSpPr>
        <p:spPr bwMode="ltGray">
          <a:xfrm>
            <a:off x="7763787" y="6584512"/>
            <a:ext cx="811863" cy="175257"/>
          </a:xfrm>
          <a:prstGeom prst="rect">
            <a:avLst/>
          </a:prstGeom>
          <a:noFill/>
          <a:ln w="9525">
            <a:noFill/>
            <a:miter lim="800000"/>
            <a:headEnd/>
            <a:tailEnd/>
          </a:ln>
          <a:effectLst/>
        </p:spPr>
        <p:txBody>
          <a:bodyPr wrap="none" lIns="82124" tIns="41061" rIns="82124" bIns="41061" anchor="b">
            <a:spAutoFit/>
          </a:bodyPr>
          <a:lstStyle/>
          <a:p>
            <a:pPr algn="r" defTabSz="814388">
              <a:lnSpc>
                <a:spcPct val="100000"/>
              </a:lnSpc>
            </a:pPr>
            <a:r>
              <a:rPr lang="en-US" sz="600" dirty="0">
                <a:solidFill>
                  <a:schemeClr val="bg2"/>
                </a:solidFill>
                <a:latin typeface="+mj-lt"/>
              </a:rPr>
              <a:t>Cisco Confidential</a:t>
            </a:r>
          </a:p>
        </p:txBody>
      </p:sp>
      <p:sp>
        <p:nvSpPr>
          <p:cNvPr id="36" name="Rectangle 4"/>
          <p:cNvSpPr>
            <a:spLocks noChangeArrowheads="1"/>
          </p:cNvSpPr>
          <p:nvPr/>
        </p:nvSpPr>
        <p:spPr bwMode="ltGray">
          <a:xfrm>
            <a:off x="251373" y="6586246"/>
            <a:ext cx="3420515" cy="175257"/>
          </a:xfrm>
          <a:prstGeom prst="rect">
            <a:avLst/>
          </a:prstGeom>
          <a:noFill/>
          <a:ln w="9525">
            <a:noFill/>
            <a:miter lim="800000"/>
            <a:headEnd/>
            <a:tailEnd/>
          </a:ln>
          <a:effectLst/>
        </p:spPr>
        <p:txBody>
          <a:bodyPr wrap="square" lIns="82124" tIns="41061" rIns="82124" bIns="41061" anchor="b" anchorCtr="0">
            <a:spAutoFit/>
          </a:bodyPr>
          <a:lstStyle/>
          <a:p>
            <a:pPr algn="l" defTabSz="814388">
              <a:lnSpc>
                <a:spcPct val="100000"/>
              </a:lnSpc>
            </a:pPr>
            <a:r>
              <a:rPr lang="en-US" sz="600" dirty="0" smtClean="0">
                <a:solidFill>
                  <a:srgbClr val="FFFFFF"/>
                </a:solidFill>
                <a:latin typeface="+mj-lt"/>
              </a:rPr>
              <a:t>© 2010 Cisco and/or its affiliates. All rights reserved.</a:t>
            </a:r>
            <a:endParaRPr lang="en-US" sz="600" dirty="0">
              <a:solidFill>
                <a:srgbClr val="FFFFFF"/>
              </a:solidFill>
              <a:latin typeface="+mj-lt"/>
            </a:endParaRPr>
          </a:p>
        </p:txBody>
      </p:sp>
      <p:sp>
        <p:nvSpPr>
          <p:cNvPr id="29" name="Rectangle 7"/>
          <p:cNvSpPr>
            <a:spLocks noChangeArrowheads="1"/>
          </p:cNvSpPr>
          <p:nvPr/>
        </p:nvSpPr>
        <p:spPr bwMode="ltGray">
          <a:xfrm>
            <a:off x="8639981" y="6580408"/>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lnSpc>
                <a:spcPct val="100000"/>
              </a:lnSpc>
            </a:pPr>
            <a:fld id="{DFCF27A5-1A5B-48D3-A060-2758FFBB1ADD}" type="slidenum">
              <a:rPr lang="en-US" sz="600">
                <a:solidFill>
                  <a:schemeClr val="bg1"/>
                </a:solidFill>
                <a:latin typeface="+mj-lt"/>
              </a:rPr>
              <a:pPr algn="r" defTabSz="814388">
                <a:lnSpc>
                  <a:spcPct val="100000"/>
                </a:lnSpc>
              </a:pPr>
              <a:t>‹#›</a:t>
            </a:fld>
            <a:endParaRPr lang="en-US" sz="600" dirty="0">
              <a:solidFill>
                <a:schemeClr val="bg1"/>
              </a:solidFill>
              <a:latin typeface="+mj-lt"/>
            </a:endParaRPr>
          </a:p>
        </p:txBody>
      </p:sp>
    </p:spTree>
  </p:cSld>
  <p:clrMapOvr>
    <a:masterClrMapping/>
  </p:clrMapOvr>
  <p:transition>
    <p:wipe dir="r"/>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4B7499E-3031-413E-B01E-B94970708CAA}" type="datetime4">
              <a:rPr lang="en-US" smtClean="0"/>
              <a:pPr/>
              <a:t>November 8, 2015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754ED01-E2A0-4C1E-8E21-014B99041579}" type="slidenum">
              <a:rPr lang="en-US" smtClean="0"/>
              <a:pPr/>
              <a:t>‹#›</a:t>
            </a:fld>
            <a:endParaRPr lang="en-US"/>
          </a:p>
        </p:txBody>
      </p:sp>
    </p:spTree>
  </p:cSld>
  <p:clrMapOvr>
    <a:masterClrMapping/>
  </p:clrMapOvr>
  <p:transition>
    <p:wipe dir="r"/>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4801" y="5495544"/>
            <a:ext cx="7772400" cy="594360"/>
          </a:xfrm>
        </p:spPr>
        <p:txBody>
          <a:bodyPr anchor="b"/>
          <a:lstStyle>
            <a:lvl1pPr algn="ctr">
              <a:defRPr sz="2200" b="1"/>
            </a:lvl1pPr>
          </a:lstStyle>
          <a:p>
            <a:r>
              <a:rPr lang="en-US" smtClean="0"/>
              <a:t>Click to edit Master title style</a:t>
            </a:r>
            <a:endParaRPr lang="en-US" dirty="0"/>
          </a:p>
        </p:txBody>
      </p:sp>
      <p:sp>
        <p:nvSpPr>
          <p:cNvPr id="4" name="Text Placeholder 3"/>
          <p:cNvSpPr>
            <a:spLocks noGrp="1"/>
          </p:cNvSpPr>
          <p:nvPr>
            <p:ph type="body" sz="half" idx="2"/>
          </p:nvPr>
        </p:nvSpPr>
        <p:spPr>
          <a:xfrm>
            <a:off x="304799" y="6096000"/>
            <a:ext cx="7772401" cy="6096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C7EAB0C-2220-4D0E-A0DD-DB7FA0F742F4}" type="datetime4">
              <a:rPr lang="en-US" smtClean="0"/>
              <a:pPr/>
              <a:t>November 8, 2015</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754ED01-E2A0-4C1E-8E21-014B99041579}" type="slidenum">
              <a:rPr lang="en-US" smtClean="0"/>
              <a:pPr/>
              <a:t>‹#›</a:t>
            </a:fld>
            <a:endParaRPr lang="en-US" dirty="0"/>
          </a:p>
        </p:txBody>
      </p:sp>
      <p:sp>
        <p:nvSpPr>
          <p:cNvPr id="9" name="Content Placeholder 8"/>
          <p:cNvSpPr>
            <a:spLocks noGrp="1"/>
          </p:cNvSpPr>
          <p:nvPr>
            <p:ph sz="quarter" idx="13"/>
          </p:nvPr>
        </p:nvSpPr>
        <p:spPr>
          <a:xfrm>
            <a:off x="304800" y="381000"/>
            <a:ext cx="7772400" cy="494284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1752" y="5495278"/>
            <a:ext cx="7772400" cy="594626"/>
          </a:xfrm>
        </p:spPr>
        <p:txBody>
          <a:bodyPr anchor="b"/>
          <a:lstStyle>
            <a:lvl1pPr algn="ctr">
              <a:defRPr sz="2200" b="1">
                <a:ln>
                  <a:noFill/>
                </a:ln>
                <a:solidFill>
                  <a:schemeClr val="tx2"/>
                </a:solidFill>
              </a:defRPr>
            </a:lvl1pPr>
          </a:lstStyle>
          <a:p>
            <a:r>
              <a:rPr lang="en-US" smtClean="0"/>
              <a:t>Click to edit Master title style</a:t>
            </a:r>
            <a:endParaRPr lang="en-US" dirty="0"/>
          </a:p>
        </p:txBody>
      </p:sp>
      <p:sp>
        <p:nvSpPr>
          <p:cNvPr id="3" name="Picture Placeholder 2"/>
          <p:cNvSpPr>
            <a:spLocks noGrp="1"/>
          </p:cNvSpPr>
          <p:nvPr>
            <p:ph type="pic" idx="1"/>
          </p:nvPr>
        </p:nvSpPr>
        <p:spPr>
          <a:xfrm>
            <a:off x="0" y="0"/>
            <a:ext cx="8458200" cy="54864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301752" y="6096000"/>
            <a:ext cx="7772400" cy="612648"/>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8" name="Date Placeholder 7"/>
          <p:cNvSpPr>
            <a:spLocks noGrp="1"/>
          </p:cNvSpPr>
          <p:nvPr>
            <p:ph type="dt" sz="half" idx="10"/>
          </p:nvPr>
        </p:nvSpPr>
        <p:spPr/>
        <p:txBody>
          <a:bodyPr/>
          <a:lstStyle/>
          <a:p>
            <a:fld id="{E3416D63-31BF-4B94-B6C5-E20B2C63F515}" type="datetime4">
              <a:rPr lang="en-US" smtClean="0"/>
              <a:pPr/>
              <a:t>November 8, 2015</a:t>
            </a:fld>
            <a:endParaRPr lang="en-US"/>
          </a:p>
        </p:txBody>
      </p:sp>
      <p:sp>
        <p:nvSpPr>
          <p:cNvPr id="9" name="Slide Number Placeholder 8"/>
          <p:cNvSpPr>
            <a:spLocks noGrp="1"/>
          </p:cNvSpPr>
          <p:nvPr>
            <p:ph type="sldNum" sz="quarter" idx="11"/>
          </p:nvPr>
        </p:nvSpPr>
        <p:spPr/>
        <p:txBody>
          <a:bodyPr/>
          <a:lstStyle/>
          <a:p>
            <a:fld id="{2754ED01-E2A0-4C1E-8E21-014B99041579}" type="slidenum">
              <a:rPr lang="en-US" smtClean="0"/>
              <a:pPr/>
              <a:t>‹#›</a:t>
            </a:fld>
            <a:endParaRPr lang="en-US"/>
          </a:p>
        </p:txBody>
      </p:sp>
      <p:sp>
        <p:nvSpPr>
          <p:cNvPr id="10" name="Footer Placeholder 9"/>
          <p:cNvSpPr>
            <a:spLocks noGrp="1"/>
          </p:cNvSpPr>
          <p:nvPr>
            <p:ph type="ftr" sz="quarter" idx="12"/>
          </p:nvPr>
        </p:nvSpPr>
        <p:spPr/>
        <p:txBody>
          <a:bodyPr/>
          <a:lstStyle/>
          <a:p>
            <a:endParaRPr lang="en-US"/>
          </a:p>
        </p:txBody>
      </p:sp>
    </p:spTree>
  </p:cSld>
  <p:clrMapOvr>
    <a:masterClrMapping/>
  </p:clrMapOvr>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16C3AA4-67BE-44F7-809A-3582401494AF}" type="datetime4">
              <a:rPr lang="en-US" smtClean="0"/>
              <a:pPr/>
              <a:t>November 8, 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54ED01-E2A0-4C1E-8E21-014B99041579}"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1752600" cy="5851525"/>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5172EEB-1769-4776-AD69-E7C1260563EB}" type="datetime4">
              <a:rPr lang="en-US" smtClean="0"/>
              <a:pPr/>
              <a:t>November 8, 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54ED01-E2A0-4C1E-8E21-014B99041579}"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cSld name="Bullet_Title only">
    <p:spTree>
      <p:nvGrpSpPr>
        <p:cNvPr id="1" name=""/>
        <p:cNvGrpSpPr/>
        <p:nvPr/>
      </p:nvGrpSpPr>
      <p:grpSpPr>
        <a:xfrm>
          <a:off x="0" y="0"/>
          <a:ext cx="0" cy="0"/>
          <a:chOff x="0" y="0"/>
          <a:chExt cx="0" cy="0"/>
        </a:xfrm>
      </p:grpSpPr>
      <p:sp>
        <p:nvSpPr>
          <p:cNvPr id="2" name="Title 1"/>
          <p:cNvSpPr>
            <a:spLocks noGrp="1"/>
          </p:cNvSpPr>
          <p:nvPr>
            <p:ph type="title"/>
          </p:nvPr>
        </p:nvSpPr>
        <p:spPr>
          <a:xfrm>
            <a:off x="229704" y="432215"/>
            <a:ext cx="8588861" cy="838200"/>
          </a:xfrm>
        </p:spPr>
        <p:txBody>
          <a:bodyPr/>
          <a:lstStyle>
            <a:lvl1pPr algn="l" defTabSz="914296" rtl="0" eaLnBrk="1" latinLnBrk="0" hangingPunct="1">
              <a:lnSpc>
                <a:spcPct val="80000"/>
              </a:lnSpc>
              <a:spcBef>
                <a:spcPct val="0"/>
              </a:spcBef>
              <a:buNone/>
              <a:defRPr lang="en-US" sz="3600" b="0" kern="1200" spc="0" baseline="0" dirty="0">
                <a:solidFill>
                  <a:schemeClr val="bg1"/>
                </a:solidFill>
                <a:latin typeface="+mj-lt"/>
                <a:ea typeface="+mj-ea"/>
                <a:cs typeface="+mj-cs"/>
              </a:defRPr>
            </a:lvl1pPr>
          </a:lstStyle>
          <a:p>
            <a:r>
              <a:rPr lang="en-US" dirty="0" smtClean="0"/>
              <a:t>Click to edit Master title style</a:t>
            </a:r>
            <a:endParaRPr lang="en-US" dirty="0"/>
          </a:p>
        </p:txBody>
      </p:sp>
    </p:spTree>
    <p:extLst>
      <p:ext uri="{BB962C8B-B14F-4D97-AF65-F5344CB8AC3E}">
        <p14:creationId xmlns:p14="http://schemas.microsoft.com/office/powerpoint/2010/main" val="3519982636"/>
      </p:ext>
    </p:extLst>
  </p:cSld>
  <p:clrMapOvr>
    <a:masterClrMapping/>
  </p:clrMapOvr>
  <p:transition>
    <p:wipe dir="r"/>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1_Title Slide-animated White">
    <p:spTree>
      <p:nvGrpSpPr>
        <p:cNvPr id="1" name=""/>
        <p:cNvGrpSpPr/>
        <p:nvPr/>
      </p:nvGrpSpPr>
      <p:grpSpPr>
        <a:xfrm>
          <a:off x="0" y="0"/>
          <a:ext cx="0" cy="0"/>
          <a:chOff x="0" y="0"/>
          <a:chExt cx="0" cy="0"/>
        </a:xfrm>
      </p:grpSpPr>
      <p:pic>
        <p:nvPicPr>
          <p:cNvPr id="38" name="Picture 37" descr="bottom bar.jpg"/>
          <p:cNvPicPr>
            <a:picLocks noChangeAspect="1"/>
          </p:cNvPicPr>
          <p:nvPr userDrawn="1"/>
        </p:nvPicPr>
        <p:blipFill>
          <a:blip r:embed="rId2" cstate="print"/>
          <a:stretch>
            <a:fillRect/>
          </a:stretch>
        </p:blipFill>
        <p:spPr>
          <a:xfrm>
            <a:off x="333375" y="6378339"/>
            <a:ext cx="8477250" cy="162912"/>
          </a:xfrm>
          <a:prstGeom prst="rect">
            <a:avLst/>
          </a:prstGeom>
        </p:spPr>
      </p:pic>
      <p:sp>
        <p:nvSpPr>
          <p:cNvPr id="39" name="Rectangle 38"/>
          <p:cNvSpPr/>
          <p:nvPr userDrawn="1"/>
        </p:nvSpPr>
        <p:spPr>
          <a:xfrm>
            <a:off x="3405352" y="5948636"/>
            <a:ext cx="599089" cy="114562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40" name="Rectangle 39"/>
          <p:cNvSpPr/>
          <p:nvPr userDrawn="1"/>
        </p:nvSpPr>
        <p:spPr>
          <a:xfrm>
            <a:off x="1460939" y="5948636"/>
            <a:ext cx="472965" cy="1145627"/>
          </a:xfrm>
          <a:prstGeom prst="rect">
            <a:avLst/>
          </a:prstGeom>
          <a:solidFill>
            <a:srgbClr val="6DB344">
              <a:alpha val="4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42" name="Rectangle 41"/>
          <p:cNvSpPr/>
          <p:nvPr userDrawn="1"/>
        </p:nvSpPr>
        <p:spPr>
          <a:xfrm>
            <a:off x="4771697" y="5948636"/>
            <a:ext cx="472965" cy="1145627"/>
          </a:xfrm>
          <a:prstGeom prst="rect">
            <a:avLst/>
          </a:prstGeom>
          <a:solidFill>
            <a:srgbClr val="0096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43" name="Rounded Rectangle 42"/>
          <p:cNvSpPr/>
          <p:nvPr userDrawn="1"/>
        </p:nvSpPr>
        <p:spPr>
          <a:xfrm rot="10800000" flipH="1">
            <a:off x="2856506" y="831272"/>
            <a:ext cx="656314" cy="4243070"/>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45" name="Rounded Rectangle 44"/>
          <p:cNvSpPr/>
          <p:nvPr userDrawn="1"/>
        </p:nvSpPr>
        <p:spPr>
          <a:xfrm rot="10800000" flipH="1">
            <a:off x="821966" y="4716780"/>
            <a:ext cx="656314" cy="1507490"/>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46" name="Rounded Rectangle 45"/>
          <p:cNvSpPr/>
          <p:nvPr userDrawn="1"/>
        </p:nvSpPr>
        <p:spPr>
          <a:xfrm rot="10800000" flipH="1">
            <a:off x="1332506" y="1981200"/>
            <a:ext cx="656314" cy="4243070"/>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47" name="Rounded Rectangle 46"/>
          <p:cNvSpPr/>
          <p:nvPr userDrawn="1"/>
        </p:nvSpPr>
        <p:spPr>
          <a:xfrm rot="10800000" flipH="1">
            <a:off x="5869870" y="6614159"/>
            <a:ext cx="780312" cy="3319549"/>
          </a:xfrm>
          <a:prstGeom prst="roundRect">
            <a:avLst>
              <a:gd name="adj" fmla="val 50000"/>
            </a:avLst>
          </a:prstGeom>
          <a:solidFill>
            <a:srgbClr val="1F8BAE">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48" name="Rounded Rectangle 47"/>
          <p:cNvSpPr/>
          <p:nvPr userDrawn="1"/>
        </p:nvSpPr>
        <p:spPr>
          <a:xfrm rot="10800000" flipH="1">
            <a:off x="6933206" y="6614160"/>
            <a:ext cx="656314" cy="1507490"/>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49" name="Rounded Rectangle 48"/>
          <p:cNvSpPr/>
          <p:nvPr userDrawn="1"/>
        </p:nvSpPr>
        <p:spPr>
          <a:xfrm rot="10800000" flipH="1">
            <a:off x="2191486" y="6719450"/>
            <a:ext cx="662549" cy="6331065"/>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50" name="Rounded Rectangle 49"/>
          <p:cNvSpPr/>
          <p:nvPr userDrawn="1"/>
        </p:nvSpPr>
        <p:spPr>
          <a:xfrm rot="10800000" flipH="1">
            <a:off x="2794161" y="6668595"/>
            <a:ext cx="779356" cy="5546310"/>
          </a:xfrm>
          <a:prstGeom prst="roundRect">
            <a:avLst>
              <a:gd name="adj" fmla="val 50000"/>
            </a:avLst>
          </a:prstGeom>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51" name="Rounded Rectangle 50"/>
          <p:cNvSpPr/>
          <p:nvPr userDrawn="1"/>
        </p:nvSpPr>
        <p:spPr>
          <a:xfrm rot="10800000" flipH="1">
            <a:off x="4920834" y="1025236"/>
            <a:ext cx="656314" cy="4243070"/>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52" name="Rounded Rectangle 51"/>
          <p:cNvSpPr/>
          <p:nvPr userDrawn="1"/>
        </p:nvSpPr>
        <p:spPr>
          <a:xfrm rot="10800000" flipH="1">
            <a:off x="5391889" y="1731818"/>
            <a:ext cx="656314" cy="4243070"/>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53" name="Rounded Rectangle 52"/>
          <p:cNvSpPr/>
          <p:nvPr userDrawn="1"/>
        </p:nvSpPr>
        <p:spPr>
          <a:xfrm rot="10800000" flipH="1">
            <a:off x="341313" y="6708752"/>
            <a:ext cx="780312" cy="3319549"/>
          </a:xfrm>
          <a:prstGeom prst="roundRect">
            <a:avLst>
              <a:gd name="adj" fmla="val 50000"/>
            </a:avLst>
          </a:prstGeom>
          <a:gradFill flip="none" rotWithShape="1">
            <a:gsLst>
              <a:gs pos="0">
                <a:srgbClr val="4DCAFF">
                  <a:shade val="30000"/>
                  <a:satMod val="115000"/>
                  <a:alpha val="26000"/>
                </a:srgbClr>
              </a:gs>
              <a:gs pos="50000">
                <a:srgbClr val="4DCAFF">
                  <a:shade val="67500"/>
                  <a:satMod val="115000"/>
                </a:srgbClr>
              </a:gs>
              <a:gs pos="100000">
                <a:srgbClr val="4DCAFF">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54" name="Rounded Rectangle 53"/>
          <p:cNvSpPr/>
          <p:nvPr userDrawn="1"/>
        </p:nvSpPr>
        <p:spPr>
          <a:xfrm rot="10800000" flipH="1">
            <a:off x="8038251" y="8318268"/>
            <a:ext cx="780312" cy="3319549"/>
          </a:xfrm>
          <a:prstGeom prst="roundRect">
            <a:avLst>
              <a:gd name="adj" fmla="val 50000"/>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55" name="Rounded Rectangle 54"/>
          <p:cNvSpPr/>
          <p:nvPr userDrawn="1"/>
        </p:nvSpPr>
        <p:spPr>
          <a:xfrm rot="10800000" flipH="1">
            <a:off x="8162249" y="1731818"/>
            <a:ext cx="656314" cy="4243070"/>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56" name="Rounded Rectangle 55"/>
          <p:cNvSpPr/>
          <p:nvPr userDrawn="1"/>
        </p:nvSpPr>
        <p:spPr>
          <a:xfrm rot="10800000" flipH="1">
            <a:off x="3770906" y="1981200"/>
            <a:ext cx="656314" cy="4243070"/>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57" name="Rectangle 56"/>
          <p:cNvSpPr/>
          <p:nvPr userDrawn="1"/>
        </p:nvSpPr>
        <p:spPr>
          <a:xfrm>
            <a:off x="0" y="0"/>
            <a:ext cx="9129008" cy="63783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nvGrpSpPr>
          <p:cNvPr id="59" name="Group 67"/>
          <p:cNvGrpSpPr/>
          <p:nvPr userDrawn="1"/>
        </p:nvGrpSpPr>
        <p:grpSpPr>
          <a:xfrm>
            <a:off x="341314" y="311151"/>
            <a:ext cx="829170" cy="438358"/>
            <a:chOff x="609600" y="528537"/>
            <a:chExt cx="1444734" cy="763789"/>
          </a:xfrm>
          <a:gradFill flip="none" rotWithShape="1">
            <a:gsLst>
              <a:gs pos="11000">
                <a:schemeClr val="accent2"/>
              </a:gs>
              <a:gs pos="100000">
                <a:schemeClr val="accent5"/>
              </a:gs>
            </a:gsLst>
            <a:lin ang="2700000" scaled="1"/>
            <a:tileRect/>
          </a:gradFill>
        </p:grpSpPr>
        <p:sp>
          <p:nvSpPr>
            <p:cNvPr id="60" name="Rectangle 59"/>
            <p:cNvSpPr>
              <a:spLocks noChangeArrowheads="1"/>
            </p:cNvSpPr>
            <p:nvPr/>
          </p:nvSpPr>
          <p:spPr bwMode="black">
            <a:xfrm>
              <a:off x="1016578" y="1035681"/>
              <a:ext cx="65914" cy="249730"/>
            </a:xfrm>
            <a:prstGeom prst="rect">
              <a:avLst/>
            </a:prstGeom>
            <a:grpFill/>
            <a:ln w="9525">
              <a:noFill/>
              <a:miter lim="800000"/>
              <a:headEnd/>
              <a:tailEnd/>
            </a:ln>
          </p:spPr>
          <p:txBody>
            <a:bodyPr/>
            <a:lstStyle/>
            <a:p>
              <a:endParaRPr lang="en-US">
                <a:solidFill>
                  <a:srgbClr val="0096D6"/>
                </a:solidFill>
              </a:endParaRPr>
            </a:p>
          </p:txBody>
        </p:sp>
        <p:sp>
          <p:nvSpPr>
            <p:cNvPr id="61" name="Freeform 60"/>
            <p:cNvSpPr>
              <a:spLocks/>
            </p:cNvSpPr>
            <p:nvPr/>
          </p:nvSpPr>
          <p:spPr bwMode="black">
            <a:xfrm>
              <a:off x="1400563" y="1028765"/>
              <a:ext cx="190843" cy="263561"/>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grpFill/>
            <a:ln w="9525">
              <a:noFill/>
              <a:round/>
              <a:headEnd/>
              <a:tailEnd/>
            </a:ln>
          </p:spPr>
          <p:txBody>
            <a:bodyPr/>
            <a:lstStyle/>
            <a:p>
              <a:endParaRPr lang="en-US">
                <a:solidFill>
                  <a:srgbClr val="0096D6"/>
                </a:solidFill>
              </a:endParaRPr>
            </a:p>
          </p:txBody>
        </p:sp>
        <p:sp>
          <p:nvSpPr>
            <p:cNvPr id="62" name="Freeform 61"/>
            <p:cNvSpPr>
              <a:spLocks/>
            </p:cNvSpPr>
            <p:nvPr/>
          </p:nvSpPr>
          <p:spPr bwMode="black">
            <a:xfrm>
              <a:off x="740661" y="1028765"/>
              <a:ext cx="190843" cy="263561"/>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grpFill/>
            <a:ln w="9525">
              <a:noFill/>
              <a:round/>
              <a:headEnd/>
              <a:tailEnd/>
            </a:ln>
          </p:spPr>
          <p:txBody>
            <a:bodyPr/>
            <a:lstStyle/>
            <a:p>
              <a:endParaRPr lang="en-US">
                <a:solidFill>
                  <a:srgbClr val="0096D6"/>
                </a:solidFill>
              </a:endParaRPr>
            </a:p>
          </p:txBody>
        </p:sp>
        <p:sp>
          <p:nvSpPr>
            <p:cNvPr id="63" name="Freeform 62"/>
            <p:cNvSpPr>
              <a:spLocks noEditPoints="1"/>
            </p:cNvSpPr>
            <p:nvPr/>
          </p:nvSpPr>
          <p:spPr bwMode="black">
            <a:xfrm>
              <a:off x="1660385" y="1028765"/>
              <a:ext cx="262122" cy="263561"/>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grpFill/>
            <a:ln w="9525">
              <a:noFill/>
              <a:round/>
              <a:headEnd/>
              <a:tailEnd/>
            </a:ln>
          </p:spPr>
          <p:txBody>
            <a:bodyPr/>
            <a:lstStyle/>
            <a:p>
              <a:endParaRPr lang="en-US">
                <a:solidFill>
                  <a:srgbClr val="0096D6"/>
                </a:solidFill>
              </a:endParaRPr>
            </a:p>
          </p:txBody>
        </p:sp>
        <p:sp>
          <p:nvSpPr>
            <p:cNvPr id="78" name="Freeform 77"/>
            <p:cNvSpPr>
              <a:spLocks/>
            </p:cNvSpPr>
            <p:nvPr/>
          </p:nvSpPr>
          <p:spPr bwMode="black">
            <a:xfrm>
              <a:off x="1167566" y="1028765"/>
              <a:ext cx="170916" cy="263561"/>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grpFill/>
            <a:ln w="9525">
              <a:noFill/>
              <a:round/>
              <a:headEnd/>
              <a:tailEnd/>
            </a:ln>
          </p:spPr>
          <p:txBody>
            <a:bodyPr/>
            <a:lstStyle/>
            <a:p>
              <a:endParaRPr lang="en-US">
                <a:solidFill>
                  <a:srgbClr val="0096D6"/>
                </a:solidFill>
              </a:endParaRPr>
            </a:p>
          </p:txBody>
        </p:sp>
        <p:sp>
          <p:nvSpPr>
            <p:cNvPr id="79" name="Freeform 78"/>
            <p:cNvSpPr>
              <a:spLocks/>
            </p:cNvSpPr>
            <p:nvPr/>
          </p:nvSpPr>
          <p:spPr bwMode="black">
            <a:xfrm>
              <a:off x="609600" y="732931"/>
              <a:ext cx="62081" cy="128323"/>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grpFill/>
            <a:ln w="9525">
              <a:noFill/>
              <a:round/>
              <a:headEnd/>
              <a:tailEnd/>
            </a:ln>
          </p:spPr>
          <p:txBody>
            <a:bodyPr/>
            <a:lstStyle/>
            <a:p>
              <a:endParaRPr lang="en-US">
                <a:solidFill>
                  <a:srgbClr val="0096D6"/>
                </a:solidFill>
              </a:endParaRPr>
            </a:p>
          </p:txBody>
        </p:sp>
        <p:sp>
          <p:nvSpPr>
            <p:cNvPr id="80" name="Freeform 79"/>
            <p:cNvSpPr>
              <a:spLocks/>
            </p:cNvSpPr>
            <p:nvPr/>
          </p:nvSpPr>
          <p:spPr bwMode="black">
            <a:xfrm>
              <a:off x="783581" y="646870"/>
              <a:ext cx="62081" cy="214384"/>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grpFill/>
            <a:ln w="9525">
              <a:noFill/>
              <a:round/>
              <a:headEnd/>
              <a:tailEnd/>
            </a:ln>
          </p:spPr>
          <p:txBody>
            <a:bodyPr/>
            <a:lstStyle/>
            <a:p>
              <a:endParaRPr lang="en-US">
                <a:solidFill>
                  <a:srgbClr val="0096D6"/>
                </a:solidFill>
              </a:endParaRPr>
            </a:p>
          </p:txBody>
        </p:sp>
        <p:sp>
          <p:nvSpPr>
            <p:cNvPr id="81" name="Freeform 80"/>
            <p:cNvSpPr>
              <a:spLocks/>
            </p:cNvSpPr>
            <p:nvPr/>
          </p:nvSpPr>
          <p:spPr bwMode="black">
            <a:xfrm>
              <a:off x="954497" y="528537"/>
              <a:ext cx="62081" cy="394958"/>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grpFill/>
            <a:ln w="9525">
              <a:noFill/>
              <a:round/>
              <a:headEnd/>
              <a:tailEnd/>
            </a:ln>
          </p:spPr>
          <p:txBody>
            <a:bodyPr/>
            <a:lstStyle/>
            <a:p>
              <a:endParaRPr lang="en-US">
                <a:solidFill>
                  <a:srgbClr val="0096D6"/>
                </a:solidFill>
              </a:endParaRPr>
            </a:p>
          </p:txBody>
        </p:sp>
        <p:sp>
          <p:nvSpPr>
            <p:cNvPr id="82" name="Freeform 81"/>
            <p:cNvSpPr>
              <a:spLocks/>
            </p:cNvSpPr>
            <p:nvPr/>
          </p:nvSpPr>
          <p:spPr bwMode="black">
            <a:xfrm>
              <a:off x="1128478" y="646870"/>
              <a:ext cx="62081" cy="214384"/>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grpFill/>
            <a:ln w="9525">
              <a:noFill/>
              <a:round/>
              <a:headEnd/>
              <a:tailEnd/>
            </a:ln>
          </p:spPr>
          <p:txBody>
            <a:bodyPr/>
            <a:lstStyle/>
            <a:p>
              <a:endParaRPr lang="en-US">
                <a:solidFill>
                  <a:srgbClr val="0096D6"/>
                </a:solidFill>
              </a:endParaRPr>
            </a:p>
          </p:txBody>
        </p:sp>
        <p:sp>
          <p:nvSpPr>
            <p:cNvPr id="83" name="Freeform 82"/>
            <p:cNvSpPr>
              <a:spLocks/>
            </p:cNvSpPr>
            <p:nvPr/>
          </p:nvSpPr>
          <p:spPr bwMode="black">
            <a:xfrm>
              <a:off x="1298627" y="732931"/>
              <a:ext cx="65914" cy="128323"/>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grpFill/>
            <a:ln w="9525">
              <a:noFill/>
              <a:round/>
              <a:headEnd/>
              <a:tailEnd/>
            </a:ln>
          </p:spPr>
          <p:txBody>
            <a:bodyPr/>
            <a:lstStyle/>
            <a:p>
              <a:endParaRPr lang="en-US">
                <a:solidFill>
                  <a:srgbClr val="0096D6"/>
                </a:solidFill>
              </a:endParaRPr>
            </a:p>
          </p:txBody>
        </p:sp>
        <p:sp>
          <p:nvSpPr>
            <p:cNvPr id="84" name="Freeform 83"/>
            <p:cNvSpPr>
              <a:spLocks/>
            </p:cNvSpPr>
            <p:nvPr/>
          </p:nvSpPr>
          <p:spPr bwMode="black">
            <a:xfrm>
              <a:off x="1472608" y="646870"/>
              <a:ext cx="62848" cy="214384"/>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grpFill/>
            <a:ln w="9525">
              <a:noFill/>
              <a:round/>
              <a:headEnd/>
              <a:tailEnd/>
            </a:ln>
          </p:spPr>
          <p:txBody>
            <a:bodyPr/>
            <a:lstStyle/>
            <a:p>
              <a:endParaRPr lang="en-US">
                <a:solidFill>
                  <a:srgbClr val="0096D6"/>
                </a:solidFill>
              </a:endParaRPr>
            </a:p>
          </p:txBody>
        </p:sp>
        <p:sp>
          <p:nvSpPr>
            <p:cNvPr id="85" name="Freeform 84"/>
            <p:cNvSpPr>
              <a:spLocks/>
            </p:cNvSpPr>
            <p:nvPr/>
          </p:nvSpPr>
          <p:spPr bwMode="black">
            <a:xfrm>
              <a:off x="1646590" y="528537"/>
              <a:ext cx="62848" cy="394958"/>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grpFill/>
            <a:ln w="9525">
              <a:noFill/>
              <a:round/>
              <a:headEnd/>
              <a:tailEnd/>
            </a:ln>
          </p:spPr>
          <p:txBody>
            <a:bodyPr/>
            <a:lstStyle/>
            <a:p>
              <a:endParaRPr lang="en-US">
                <a:solidFill>
                  <a:srgbClr val="0096D6"/>
                </a:solidFill>
              </a:endParaRPr>
            </a:p>
          </p:txBody>
        </p:sp>
        <p:sp>
          <p:nvSpPr>
            <p:cNvPr id="86" name="Freeform 85"/>
            <p:cNvSpPr>
              <a:spLocks/>
            </p:cNvSpPr>
            <p:nvPr/>
          </p:nvSpPr>
          <p:spPr bwMode="black">
            <a:xfrm>
              <a:off x="1817505" y="646870"/>
              <a:ext cx="62848" cy="214384"/>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grpFill/>
            <a:ln w="9525">
              <a:noFill/>
              <a:round/>
              <a:headEnd/>
              <a:tailEnd/>
            </a:ln>
          </p:spPr>
          <p:txBody>
            <a:bodyPr/>
            <a:lstStyle/>
            <a:p>
              <a:endParaRPr lang="en-US">
                <a:solidFill>
                  <a:srgbClr val="0096D6"/>
                </a:solidFill>
              </a:endParaRPr>
            </a:p>
          </p:txBody>
        </p:sp>
        <p:sp>
          <p:nvSpPr>
            <p:cNvPr id="87" name="Freeform 86"/>
            <p:cNvSpPr>
              <a:spLocks/>
            </p:cNvSpPr>
            <p:nvPr/>
          </p:nvSpPr>
          <p:spPr bwMode="black">
            <a:xfrm>
              <a:off x="1991486" y="732931"/>
              <a:ext cx="62848" cy="128323"/>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grpFill/>
            <a:ln w="9525">
              <a:noFill/>
              <a:round/>
              <a:headEnd/>
              <a:tailEnd/>
            </a:ln>
          </p:spPr>
          <p:txBody>
            <a:bodyPr/>
            <a:lstStyle/>
            <a:p>
              <a:endParaRPr lang="en-US">
                <a:solidFill>
                  <a:srgbClr val="0096D6"/>
                </a:solidFill>
              </a:endParaRPr>
            </a:p>
          </p:txBody>
        </p:sp>
      </p:grpSp>
      <p:sp>
        <p:nvSpPr>
          <p:cNvPr id="88" name="Rectangle 87"/>
          <p:cNvSpPr/>
          <p:nvPr userDrawn="1"/>
        </p:nvSpPr>
        <p:spPr>
          <a:xfrm>
            <a:off x="1" y="6541294"/>
            <a:ext cx="9129008" cy="3167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89" name="Rectangle 4"/>
          <p:cNvSpPr>
            <a:spLocks noChangeArrowheads="1"/>
          </p:cNvSpPr>
          <p:nvPr userDrawn="1"/>
        </p:nvSpPr>
        <p:spPr bwMode="ltGray">
          <a:xfrm>
            <a:off x="251373" y="6586246"/>
            <a:ext cx="1954803" cy="175257"/>
          </a:xfrm>
          <a:prstGeom prst="rect">
            <a:avLst/>
          </a:prstGeom>
          <a:noFill/>
          <a:ln w="9525">
            <a:noFill/>
            <a:miter lim="800000"/>
            <a:headEnd/>
            <a:tailEnd/>
          </a:ln>
          <a:effectLst/>
        </p:spPr>
        <p:txBody>
          <a:bodyPr wrap="none" lIns="82124" tIns="41061" rIns="82124" bIns="41061" anchor="b" anchorCtr="1">
            <a:spAutoFit/>
          </a:bodyPr>
          <a:lstStyle/>
          <a:p>
            <a:pPr defTabSz="814388"/>
            <a:r>
              <a:rPr lang="en-US" sz="600" dirty="0" smtClean="0">
                <a:solidFill>
                  <a:srgbClr val="C0C0C0"/>
                </a:solidFill>
              </a:rPr>
              <a:t>© 2010 Cisco and/or its affiliates. All rights reserved.</a:t>
            </a:r>
            <a:endParaRPr lang="en-US" sz="600" dirty="0">
              <a:solidFill>
                <a:srgbClr val="C0C0C0"/>
              </a:solidFill>
            </a:endParaRPr>
          </a:p>
        </p:txBody>
      </p:sp>
      <p:sp>
        <p:nvSpPr>
          <p:cNvPr id="90" name="Rectangle 5"/>
          <p:cNvSpPr>
            <a:spLocks noChangeArrowheads="1"/>
          </p:cNvSpPr>
          <p:nvPr userDrawn="1"/>
        </p:nvSpPr>
        <p:spPr bwMode="ltGray">
          <a:xfrm>
            <a:off x="7763787" y="6584512"/>
            <a:ext cx="811863" cy="175257"/>
          </a:xfrm>
          <a:prstGeom prst="rect">
            <a:avLst/>
          </a:prstGeom>
          <a:noFill/>
          <a:ln w="9525">
            <a:noFill/>
            <a:miter lim="800000"/>
            <a:headEnd/>
            <a:tailEnd/>
          </a:ln>
          <a:effectLst/>
        </p:spPr>
        <p:txBody>
          <a:bodyPr wrap="none" lIns="82124" tIns="41061" rIns="82124" bIns="41061" anchor="b">
            <a:spAutoFit/>
          </a:bodyPr>
          <a:lstStyle/>
          <a:p>
            <a:pPr algn="r" defTabSz="814388"/>
            <a:r>
              <a:rPr lang="en-US" sz="600" dirty="0">
                <a:solidFill>
                  <a:srgbClr val="C0C0C0"/>
                </a:solidFill>
              </a:rPr>
              <a:t>Cisco Confidential</a:t>
            </a:r>
          </a:p>
        </p:txBody>
      </p:sp>
      <p:sp>
        <p:nvSpPr>
          <p:cNvPr id="91" name="Rectangle 7"/>
          <p:cNvSpPr>
            <a:spLocks noChangeArrowheads="1"/>
          </p:cNvSpPr>
          <p:nvPr userDrawn="1"/>
        </p:nvSpPr>
        <p:spPr bwMode="ltGray">
          <a:xfrm>
            <a:off x="8639981" y="6580408"/>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fld id="{DFCF27A5-1A5B-48D3-A060-2758FFBB1ADD}" type="slidenum">
              <a:rPr lang="en-US" sz="600">
                <a:solidFill>
                  <a:srgbClr val="C0C0C0"/>
                </a:solidFill>
              </a:rPr>
              <a:pPr algn="r" defTabSz="814388"/>
              <a:t>‹#›</a:t>
            </a:fld>
            <a:endParaRPr lang="en-US" sz="600" dirty="0">
              <a:solidFill>
                <a:srgbClr val="C0C0C0"/>
              </a:solidFill>
            </a:endParaRPr>
          </a:p>
        </p:txBody>
      </p:sp>
      <p:sp>
        <p:nvSpPr>
          <p:cNvPr id="2" name="Title 1"/>
          <p:cNvSpPr>
            <a:spLocks noGrp="1"/>
          </p:cNvSpPr>
          <p:nvPr>
            <p:ph type="ctrTitle" hasCustomPrompt="1"/>
          </p:nvPr>
        </p:nvSpPr>
        <p:spPr>
          <a:xfrm>
            <a:off x="221393" y="1236689"/>
            <a:ext cx="8112125" cy="2918779"/>
          </a:xfrm>
        </p:spPr>
        <p:txBody>
          <a:bodyPr/>
          <a:lstStyle>
            <a:lvl1pPr>
              <a:lnSpc>
                <a:spcPct val="90000"/>
              </a:lnSpc>
              <a:defRPr lang="en-US" sz="5400" b="0" kern="1200" spc="-200" baseline="0" dirty="0">
                <a:gradFill flip="none" rotWithShape="1">
                  <a:gsLst>
                    <a:gs pos="0">
                      <a:srgbClr val="55E6ED"/>
                    </a:gs>
                    <a:gs pos="80000">
                      <a:srgbClr val="009249"/>
                    </a:gs>
                  </a:gsLst>
                  <a:lin ang="12000000" scaled="0"/>
                  <a:tileRect/>
                </a:gradFill>
                <a:latin typeface="+mj-lt"/>
                <a:ea typeface="+mj-ea"/>
                <a:cs typeface="+mj-cs"/>
              </a:defRPr>
            </a:lvl1pPr>
          </a:lstStyle>
          <a:p>
            <a:r>
              <a:rPr lang="en-US" dirty="0" smtClean="0"/>
              <a:t>Presentation Title Goes Here</a:t>
            </a:r>
            <a:endParaRPr lang="en-US" dirty="0"/>
          </a:p>
        </p:txBody>
      </p:sp>
      <p:sp>
        <p:nvSpPr>
          <p:cNvPr id="3" name="Subtitle 2"/>
          <p:cNvSpPr>
            <a:spLocks noGrp="1"/>
          </p:cNvSpPr>
          <p:nvPr>
            <p:ph type="subTitle" idx="1" hasCustomPrompt="1"/>
          </p:nvPr>
        </p:nvSpPr>
        <p:spPr>
          <a:xfrm>
            <a:off x="236383" y="4464068"/>
            <a:ext cx="8112126" cy="384175"/>
          </a:xfrm>
        </p:spPr>
        <p:txBody>
          <a:bodyPr anchor="b" anchorCtr="0">
            <a:noAutofit/>
          </a:bodyPr>
          <a:lstStyle>
            <a:lvl1pPr marL="0" indent="0" algn="l">
              <a:buNone/>
              <a:defRPr lang="en-US" sz="2000" b="0" kern="1200" dirty="0">
                <a:solidFill>
                  <a:srgbClr val="6DB344"/>
                </a:solidFill>
                <a:latin typeface="+mj-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Presenter Name</a:t>
            </a:r>
            <a:endParaRPr lang="en-US" dirty="0"/>
          </a:p>
        </p:txBody>
      </p:sp>
      <p:sp>
        <p:nvSpPr>
          <p:cNvPr id="41" name="Text Placeholder 40"/>
          <p:cNvSpPr>
            <a:spLocks noGrp="1"/>
          </p:cNvSpPr>
          <p:nvPr>
            <p:ph type="body" sz="quarter" idx="10" hasCustomPrompt="1"/>
          </p:nvPr>
        </p:nvSpPr>
        <p:spPr>
          <a:xfrm>
            <a:off x="236383" y="4768852"/>
            <a:ext cx="8097838" cy="384175"/>
          </a:xfrm>
        </p:spPr>
        <p:txBody>
          <a:bodyPr/>
          <a:lstStyle>
            <a:lvl1pPr marL="0" indent="0">
              <a:buFontTx/>
              <a:buNone/>
              <a:defRPr lang="en-US" sz="1800" b="0" kern="1200" dirty="0">
                <a:solidFill>
                  <a:srgbClr val="6DB344"/>
                </a:solidFill>
                <a:latin typeface="+mj-lt"/>
                <a:ea typeface="+mn-ea"/>
                <a:cs typeface="+mn-cs"/>
              </a:defRPr>
            </a:lvl1pPr>
            <a:lvl2pPr marL="0" indent="0">
              <a:buFontTx/>
              <a:buNone/>
              <a:defRPr lang="en-US" sz="2000" kern="1200" dirty="0" smtClean="0">
                <a:solidFill>
                  <a:schemeClr val="bg1"/>
                </a:solidFill>
                <a:latin typeface="+mj-lt"/>
                <a:ea typeface="+mn-ea"/>
                <a:cs typeface="+mn-cs"/>
              </a:defRPr>
            </a:lvl2pPr>
            <a:lvl3pPr marL="0" indent="0">
              <a:buFontTx/>
              <a:buNone/>
              <a:defRPr lang="en-US" sz="2000" kern="1200" dirty="0" smtClean="0">
                <a:solidFill>
                  <a:schemeClr val="bg1"/>
                </a:solidFill>
                <a:latin typeface="+mj-lt"/>
                <a:ea typeface="+mn-ea"/>
                <a:cs typeface="+mn-cs"/>
              </a:defRPr>
            </a:lvl3pPr>
            <a:lvl4pPr marL="0" indent="0">
              <a:buFontTx/>
              <a:buNone/>
              <a:defRPr lang="en-US" sz="2000" kern="1200" dirty="0" smtClean="0">
                <a:solidFill>
                  <a:schemeClr val="bg1"/>
                </a:solidFill>
                <a:latin typeface="+mj-lt"/>
                <a:ea typeface="+mn-ea"/>
                <a:cs typeface="+mn-cs"/>
              </a:defRPr>
            </a:lvl4pPr>
            <a:lvl5pPr marL="0" indent="0">
              <a:buFontTx/>
              <a:buNone/>
              <a:defRPr lang="en-US" sz="2000" kern="1200" dirty="0" smtClean="0">
                <a:solidFill>
                  <a:schemeClr val="bg1"/>
                </a:solidFill>
                <a:latin typeface="+mj-lt"/>
                <a:ea typeface="+mn-ea"/>
                <a:cs typeface="+mn-cs"/>
              </a:defRPr>
            </a:lvl5pPr>
          </a:lstStyle>
          <a:p>
            <a:pPr lvl="0"/>
            <a:r>
              <a:rPr lang="en-US" dirty="0" smtClean="0"/>
              <a:t>Presenter Title</a:t>
            </a:r>
            <a:endParaRPr lang="en-US" dirty="0"/>
          </a:p>
        </p:txBody>
      </p:sp>
      <p:sp>
        <p:nvSpPr>
          <p:cNvPr id="44" name="Text Placeholder 43"/>
          <p:cNvSpPr>
            <a:spLocks noGrp="1"/>
          </p:cNvSpPr>
          <p:nvPr>
            <p:ph type="body" sz="quarter" idx="11" hasCustomPrompt="1"/>
          </p:nvPr>
        </p:nvSpPr>
        <p:spPr>
          <a:xfrm>
            <a:off x="236538" y="5232770"/>
            <a:ext cx="8112125" cy="384175"/>
          </a:xfrm>
        </p:spPr>
        <p:txBody>
          <a:bodyPr/>
          <a:lstStyle>
            <a:lvl1pPr marL="0" indent="0">
              <a:buFontTx/>
              <a:buNone/>
              <a:defRPr lang="en-US" sz="1400" b="0" kern="1200" dirty="0">
                <a:solidFill>
                  <a:srgbClr val="6DB344"/>
                </a:solidFill>
                <a:latin typeface="+mj-lt"/>
                <a:ea typeface="+mn-ea"/>
                <a:cs typeface="+mn-cs"/>
              </a:defRPr>
            </a:lvl1pPr>
            <a:lvl2pPr>
              <a:defRPr lang="en-US" sz="2000" kern="1200" dirty="0" smtClean="0">
                <a:solidFill>
                  <a:schemeClr val="bg1"/>
                </a:solidFill>
                <a:latin typeface="+mj-lt"/>
                <a:ea typeface="+mn-ea"/>
                <a:cs typeface="+mn-cs"/>
              </a:defRPr>
            </a:lvl2pPr>
            <a:lvl3pPr>
              <a:defRPr lang="en-US" sz="2000" kern="1200" dirty="0" smtClean="0">
                <a:solidFill>
                  <a:schemeClr val="bg1"/>
                </a:solidFill>
                <a:latin typeface="+mj-lt"/>
                <a:ea typeface="+mn-ea"/>
                <a:cs typeface="+mn-cs"/>
              </a:defRPr>
            </a:lvl3pPr>
            <a:lvl4pPr>
              <a:defRPr lang="en-US" sz="2000" kern="1200" dirty="0" smtClean="0">
                <a:solidFill>
                  <a:schemeClr val="bg1"/>
                </a:solidFill>
                <a:latin typeface="+mj-lt"/>
                <a:ea typeface="+mn-ea"/>
                <a:cs typeface="+mn-cs"/>
              </a:defRPr>
            </a:lvl4pPr>
            <a:lvl5pPr>
              <a:defRPr lang="en-US" sz="2000" kern="1200" dirty="0" smtClean="0">
                <a:solidFill>
                  <a:schemeClr val="bg1"/>
                </a:solidFill>
                <a:latin typeface="+mj-lt"/>
                <a:ea typeface="+mn-ea"/>
                <a:cs typeface="+mn-cs"/>
              </a:defRPr>
            </a:lvl5pPr>
          </a:lstStyle>
          <a:p>
            <a:pPr lvl="0"/>
            <a:r>
              <a:rPr lang="en-US" dirty="0" smtClean="0"/>
              <a:t>Date</a:t>
            </a:r>
            <a:endParaRPr lang="en-US" dirty="0"/>
          </a:p>
        </p:txBody>
      </p:sp>
    </p:spTree>
    <p:extLst>
      <p:ext uri="{BB962C8B-B14F-4D97-AF65-F5344CB8AC3E}">
        <p14:creationId xmlns:p14="http://schemas.microsoft.com/office/powerpoint/2010/main" val="1777437144"/>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50000" decel="50000" fill="hold" grpId="0" nodeType="withEffect">
                                  <p:stCondLst>
                                    <p:cond delay="3000"/>
                                  </p:stCondLst>
                                  <p:childTnLst>
                                    <p:animMotion origin="layout" path="M -4.44444E-6 4.81481E-6 L -4.44444E-6 0.65879 " pathEditMode="relative" rAng="0" ptsTypes="AA">
                                      <p:cBhvr>
                                        <p:cTn id="6" dur="8300" fill="hold"/>
                                        <p:tgtEl>
                                          <p:spTgt spid="45"/>
                                        </p:tgtEl>
                                        <p:attrNameLst>
                                          <p:attrName>ppt_x</p:attrName>
                                          <p:attrName>ppt_y</p:attrName>
                                        </p:attrNameLst>
                                      </p:cBhvr>
                                      <p:rCtr x="0" y="329"/>
                                    </p:animMotion>
                                  </p:childTnLst>
                                </p:cTn>
                              </p:par>
                              <p:par>
                                <p:cTn id="7" presetID="42" presetClass="path" presetSubtype="0" repeatCount="indefinite" accel="50000" decel="50000" fill="hold" grpId="0" nodeType="withEffect">
                                  <p:stCondLst>
                                    <p:cond delay="0"/>
                                  </p:stCondLst>
                                  <p:childTnLst>
                                    <p:animMotion origin="layout" path="M 2.77778E-6 1.85185E-6 L 2.77778E-6 0.99305 " pathEditMode="relative" rAng="0" ptsTypes="AA">
                                      <p:cBhvr>
                                        <p:cTn id="8" dur="10600" fill="hold"/>
                                        <p:tgtEl>
                                          <p:spTgt spid="46"/>
                                        </p:tgtEl>
                                        <p:attrNameLst>
                                          <p:attrName>ppt_x</p:attrName>
                                          <p:attrName>ppt_y</p:attrName>
                                        </p:attrNameLst>
                                      </p:cBhvr>
                                      <p:rCtr x="0" y="497"/>
                                    </p:animMotion>
                                  </p:childTnLst>
                                </p:cTn>
                              </p:par>
                              <p:par>
                                <p:cTn id="9" presetID="42" presetClass="path" presetSubtype="0" repeatCount="indefinite" accel="50000" decel="50000" fill="hold" grpId="0" nodeType="withEffect">
                                  <p:stCondLst>
                                    <p:cond delay="1100"/>
                                  </p:stCondLst>
                                  <p:endCondLst>
                                    <p:cond evt="onNext" delay="0">
                                      <p:tgtEl>
                                        <p:sldTgt/>
                                      </p:tgtEl>
                                    </p:cond>
                                  </p:endCondLst>
                                  <p:childTnLst>
                                    <p:animMotion origin="layout" path="M 1.94444E-6 0 L 1.94444E-6 -1.0081 " pathEditMode="relative" rAng="0" ptsTypes="AA">
                                      <p:cBhvr>
                                        <p:cTn id="10" dur="16400" fill="hold"/>
                                        <p:tgtEl>
                                          <p:spTgt spid="47"/>
                                        </p:tgtEl>
                                        <p:attrNameLst>
                                          <p:attrName>ppt_x</p:attrName>
                                          <p:attrName>ppt_y</p:attrName>
                                        </p:attrNameLst>
                                      </p:cBhvr>
                                      <p:rCtr x="0" y="-504"/>
                                    </p:animMotion>
                                  </p:childTnLst>
                                </p:cTn>
                              </p:par>
                              <p:par>
                                <p:cTn id="11" presetID="42" presetClass="path" presetSubtype="0" repeatCount="indefinite" accel="50000" decel="50000" fill="hold" grpId="0" nodeType="withEffect">
                                  <p:stCondLst>
                                    <p:cond delay="13700"/>
                                  </p:stCondLst>
                                  <p:childTnLst>
                                    <p:animMotion origin="layout" path="M 2.77778E-6 4.81481E-6 L 2.77778E-6 -0.34561 " pathEditMode="relative" rAng="0" ptsTypes="AA">
                                      <p:cBhvr>
                                        <p:cTn id="12" dur="10900" fill="hold"/>
                                        <p:tgtEl>
                                          <p:spTgt spid="48"/>
                                        </p:tgtEl>
                                        <p:attrNameLst>
                                          <p:attrName>ppt_x</p:attrName>
                                          <p:attrName>ppt_y</p:attrName>
                                        </p:attrNameLst>
                                      </p:cBhvr>
                                      <p:rCtr x="0" y="-173"/>
                                    </p:animMotion>
                                  </p:childTnLst>
                                </p:cTn>
                              </p:par>
                              <p:par>
                                <p:cTn id="13" presetID="42" presetClass="path" presetSubtype="0" repeatCount="indefinite" accel="50000" decel="50000" fill="hold" grpId="0" nodeType="withEffect">
                                  <p:stCondLst>
                                    <p:cond delay="0"/>
                                  </p:stCondLst>
                                  <p:childTnLst>
                                    <p:animMotion origin="layout" path="M -3.88889E-6 4.44444E-6 L -3.88889E-6 1.14467 " pathEditMode="relative" rAng="0" ptsTypes="AA">
                                      <p:cBhvr>
                                        <p:cTn id="14" dur="10400" fill="hold"/>
                                        <p:tgtEl>
                                          <p:spTgt spid="43"/>
                                        </p:tgtEl>
                                        <p:attrNameLst>
                                          <p:attrName>ppt_x</p:attrName>
                                          <p:attrName>ppt_y</p:attrName>
                                        </p:attrNameLst>
                                      </p:cBhvr>
                                      <p:rCtr x="0" y="572"/>
                                    </p:animMotion>
                                  </p:childTnLst>
                                </p:cTn>
                              </p:par>
                              <p:par>
                                <p:cTn id="15" presetID="42" presetClass="path" presetSubtype="0" repeatCount="indefinite" accel="50000" decel="50000" fill="hold" grpId="0" nodeType="withEffect">
                                  <p:stCondLst>
                                    <p:cond delay="700"/>
                                  </p:stCondLst>
                                  <p:childTnLst>
                                    <p:animMotion origin="layout" path="M 4.16667E-6 0.27476 L 4.16667E-6 -1.26019 " pathEditMode="relative" rAng="0" ptsTypes="AA">
                                      <p:cBhvr>
                                        <p:cTn id="16" dur="12100" fill="hold"/>
                                        <p:tgtEl>
                                          <p:spTgt spid="49"/>
                                        </p:tgtEl>
                                        <p:attrNameLst>
                                          <p:attrName>ppt_x</p:attrName>
                                          <p:attrName>ppt_y</p:attrName>
                                        </p:attrNameLst>
                                      </p:cBhvr>
                                      <p:rCtr x="0" y="-768"/>
                                    </p:animMotion>
                                  </p:childTnLst>
                                </p:cTn>
                              </p:par>
                              <p:par>
                                <p:cTn id="17" presetID="42" presetClass="path" presetSubtype="0" repeatCount="indefinite" accel="50000" decel="50000" autoRev="1" fill="hold" grpId="0" nodeType="withEffect">
                                  <p:stCondLst>
                                    <p:cond delay="3600"/>
                                  </p:stCondLst>
                                  <p:endCondLst>
                                    <p:cond evt="onNext" delay="0">
                                      <p:tgtEl>
                                        <p:sldTgt/>
                                      </p:tgtEl>
                                    </p:cond>
                                  </p:endCondLst>
                                  <p:childTnLst>
                                    <p:animMotion origin="layout" path="M 1.94444E-6 0 L 1.94444E-6 -1.0081 " pathEditMode="relative" rAng="0" ptsTypes="AA">
                                      <p:cBhvr>
                                        <p:cTn id="18" dur="8400" fill="hold"/>
                                        <p:tgtEl>
                                          <p:spTgt spid="50"/>
                                        </p:tgtEl>
                                        <p:attrNameLst>
                                          <p:attrName>ppt_x</p:attrName>
                                          <p:attrName>ppt_y</p:attrName>
                                        </p:attrNameLst>
                                      </p:cBhvr>
                                      <p:rCtr x="0" y="-504"/>
                                    </p:animMotion>
                                  </p:childTnLst>
                                </p:cTn>
                              </p:par>
                              <p:par>
                                <p:cTn id="19" presetID="42" presetClass="path" presetSubtype="0" repeatCount="indefinite" accel="50000" decel="50000" fill="hold" grpId="0" nodeType="withEffect">
                                  <p:stCondLst>
                                    <p:cond delay="500"/>
                                  </p:stCondLst>
                                  <p:childTnLst>
                                    <p:animMotion origin="layout" path="M 2.77778E-6 1.85185E-6 L 2.77778E-6 0.99305 " pathEditMode="relative" rAng="0" ptsTypes="AA">
                                      <p:cBhvr>
                                        <p:cTn id="20" dur="19500" fill="hold"/>
                                        <p:tgtEl>
                                          <p:spTgt spid="51"/>
                                        </p:tgtEl>
                                        <p:attrNameLst>
                                          <p:attrName>ppt_x</p:attrName>
                                          <p:attrName>ppt_y</p:attrName>
                                        </p:attrNameLst>
                                      </p:cBhvr>
                                      <p:rCtr x="0" y="497"/>
                                    </p:animMotion>
                                  </p:childTnLst>
                                </p:cTn>
                              </p:par>
                              <p:par>
                                <p:cTn id="21" presetID="42" presetClass="path" presetSubtype="0" repeatCount="indefinite" accel="50000" decel="50000" fill="hold" grpId="0" nodeType="withEffect">
                                  <p:stCondLst>
                                    <p:cond delay="6300"/>
                                  </p:stCondLst>
                                  <p:childTnLst>
                                    <p:animMotion origin="layout" path="M 2.77778E-6 1.85185E-6 L 2.77778E-6 0.99305 " pathEditMode="relative" rAng="0" ptsTypes="AA">
                                      <p:cBhvr>
                                        <p:cTn id="22" dur="8200" fill="hold"/>
                                        <p:tgtEl>
                                          <p:spTgt spid="52"/>
                                        </p:tgtEl>
                                        <p:attrNameLst>
                                          <p:attrName>ppt_x</p:attrName>
                                          <p:attrName>ppt_y</p:attrName>
                                        </p:attrNameLst>
                                      </p:cBhvr>
                                      <p:rCtr x="0" y="497"/>
                                    </p:animMotion>
                                  </p:childTnLst>
                                </p:cTn>
                              </p:par>
                              <p:par>
                                <p:cTn id="23" presetID="42" presetClass="path" presetSubtype="0" repeatCount="indefinite" accel="50000" decel="50000" fill="hold" grpId="0" nodeType="withEffect">
                                  <p:stCondLst>
                                    <p:cond delay="5700"/>
                                  </p:stCondLst>
                                  <p:endCondLst>
                                    <p:cond evt="onNext" delay="0">
                                      <p:tgtEl>
                                        <p:sldTgt/>
                                      </p:tgtEl>
                                    </p:cond>
                                  </p:endCondLst>
                                  <p:childTnLst>
                                    <p:animMotion origin="layout" path="M -4.72222E-6 -2.15822E-6 L -4.72222E-6 -1.32223 " pathEditMode="relative" rAng="0" ptsTypes="AA">
                                      <p:cBhvr>
                                        <p:cTn id="24" dur="11500" fill="hold"/>
                                        <p:tgtEl>
                                          <p:spTgt spid="53"/>
                                        </p:tgtEl>
                                        <p:attrNameLst>
                                          <p:attrName>ppt_x</p:attrName>
                                          <p:attrName>ppt_y</p:attrName>
                                        </p:attrNameLst>
                                      </p:cBhvr>
                                      <p:rCtr x="0" y="-661"/>
                                    </p:animMotion>
                                  </p:childTnLst>
                                </p:cTn>
                              </p:par>
                              <p:par>
                                <p:cTn id="25" presetID="42" presetClass="path" presetSubtype="0" repeatCount="indefinite" accel="50000" decel="50000" fill="hold" grpId="0" nodeType="withEffect">
                                  <p:stCondLst>
                                    <p:cond delay="1300"/>
                                  </p:stCondLst>
                                  <p:endCondLst>
                                    <p:cond evt="onNext" delay="0">
                                      <p:tgtEl>
                                        <p:sldTgt/>
                                      </p:tgtEl>
                                    </p:cond>
                                  </p:endCondLst>
                                  <p:childTnLst>
                                    <p:animMotion origin="layout" path="M 1.94444E-6 0 L 1.94444E-6 -1.0081 " pathEditMode="relative" rAng="0" ptsTypes="AA">
                                      <p:cBhvr>
                                        <p:cTn id="26" dur="7300" fill="hold"/>
                                        <p:tgtEl>
                                          <p:spTgt spid="54"/>
                                        </p:tgtEl>
                                        <p:attrNameLst>
                                          <p:attrName>ppt_x</p:attrName>
                                          <p:attrName>ppt_y</p:attrName>
                                        </p:attrNameLst>
                                      </p:cBhvr>
                                      <p:rCtr x="0" y="-504"/>
                                    </p:animMotion>
                                  </p:childTnLst>
                                </p:cTn>
                              </p:par>
                              <p:par>
                                <p:cTn id="27" presetID="42" presetClass="path" presetSubtype="0" repeatCount="indefinite" accel="50000" decel="50000" fill="hold" grpId="0" nodeType="withEffect">
                                  <p:stCondLst>
                                    <p:cond delay="5300"/>
                                  </p:stCondLst>
                                  <p:childTnLst>
                                    <p:animMotion origin="layout" path="M 2.77778E-6 1.85185E-6 L 2.77778E-6 0.99305 " pathEditMode="relative" rAng="0" ptsTypes="AA">
                                      <p:cBhvr>
                                        <p:cTn id="28" dur="15100" fill="hold"/>
                                        <p:tgtEl>
                                          <p:spTgt spid="55"/>
                                        </p:tgtEl>
                                        <p:attrNameLst>
                                          <p:attrName>ppt_x</p:attrName>
                                          <p:attrName>ppt_y</p:attrName>
                                        </p:attrNameLst>
                                      </p:cBhvr>
                                      <p:rCtr x="0" y="497"/>
                                    </p:animMotion>
                                  </p:childTnLst>
                                </p:cTn>
                              </p:par>
                              <p:par>
                                <p:cTn id="29" presetID="42" presetClass="path" presetSubtype="0" repeatCount="indefinite" accel="50000" decel="50000" fill="hold" grpId="0" nodeType="withEffect">
                                  <p:stCondLst>
                                    <p:cond delay="1000"/>
                                  </p:stCondLst>
                                  <p:childTnLst>
                                    <p:animMotion origin="layout" path="M 2.77778E-6 1.85185E-6 L 2.77778E-6 0.99305 " pathEditMode="relative" rAng="0" ptsTypes="AA">
                                      <p:cBhvr>
                                        <p:cTn id="30" dur="5000" fill="hold"/>
                                        <p:tgtEl>
                                          <p:spTgt spid="56"/>
                                        </p:tgtEl>
                                        <p:attrNameLst>
                                          <p:attrName>ppt_x</p:attrName>
                                          <p:attrName>ppt_y</p:attrName>
                                        </p:attrNameLst>
                                      </p:cBhvr>
                                      <p:rCtr x="0" y="497"/>
                                    </p:animMotion>
                                  </p:childTnLst>
                                </p:cTn>
                              </p:par>
                              <p:par>
                                <p:cTn id="31" presetID="27" presetClass="emph" presetSubtype="0" repeatCount="indefinite" fill="hold" grpId="0" nodeType="withEffect">
                                  <p:stCondLst>
                                    <p:cond delay="0"/>
                                  </p:stCondLst>
                                  <p:childTnLst>
                                    <p:animClr clrSpc="rgb" dir="cw">
                                      <p:cBhvr override="childStyle">
                                        <p:cTn id="32" dur="6650" autoRev="1" fill="hold"/>
                                        <p:tgtEl>
                                          <p:spTgt spid="42"/>
                                        </p:tgtEl>
                                        <p:attrNameLst>
                                          <p:attrName>style.color</p:attrName>
                                        </p:attrNameLst>
                                      </p:cBhvr>
                                      <p:to>
                                        <a:srgbClr val="60CCCC"/>
                                      </p:to>
                                    </p:animClr>
                                    <p:animClr clrSpc="rgb" dir="cw">
                                      <p:cBhvr>
                                        <p:cTn id="33" dur="6650" autoRev="1" fill="hold"/>
                                        <p:tgtEl>
                                          <p:spTgt spid="42"/>
                                        </p:tgtEl>
                                        <p:attrNameLst>
                                          <p:attrName>fillcolor</p:attrName>
                                        </p:attrNameLst>
                                      </p:cBhvr>
                                      <p:to>
                                        <a:srgbClr val="60CCCC"/>
                                      </p:to>
                                    </p:animClr>
                                    <p:set>
                                      <p:cBhvr>
                                        <p:cTn id="34" dur="6650" autoRev="1" fill="hold"/>
                                        <p:tgtEl>
                                          <p:spTgt spid="42"/>
                                        </p:tgtEl>
                                        <p:attrNameLst>
                                          <p:attrName>fill.type</p:attrName>
                                        </p:attrNameLst>
                                      </p:cBhvr>
                                      <p:to>
                                        <p:strVal val="solid"/>
                                      </p:to>
                                    </p:set>
                                    <p:set>
                                      <p:cBhvr>
                                        <p:cTn id="35" dur="6650" autoRev="1" fill="hold"/>
                                        <p:tgtEl>
                                          <p:spTgt spid="42"/>
                                        </p:tgtEl>
                                        <p:attrNameLst>
                                          <p:attrName>fill.on</p:attrName>
                                        </p:attrNameLst>
                                      </p:cBhvr>
                                      <p:to>
                                        <p:strVal val="true"/>
                                      </p:to>
                                    </p:set>
                                  </p:childTnLst>
                                </p:cTn>
                              </p:par>
                              <p:par>
                                <p:cTn id="36" presetID="27" presetClass="emph" presetSubtype="0" repeatCount="indefinite" fill="hold" grpId="0" nodeType="withEffect">
                                  <p:stCondLst>
                                    <p:cond delay="700"/>
                                  </p:stCondLst>
                                  <p:childTnLst>
                                    <p:animClr clrSpc="rgb" dir="cw">
                                      <p:cBhvr override="childStyle">
                                        <p:cTn id="37" dur="5350" autoRev="1" fill="hold"/>
                                        <p:tgtEl>
                                          <p:spTgt spid="40"/>
                                        </p:tgtEl>
                                        <p:attrNameLst>
                                          <p:attrName>style.color</p:attrName>
                                        </p:attrNameLst>
                                      </p:cBhvr>
                                      <p:to>
                                        <a:srgbClr val="60CCCC"/>
                                      </p:to>
                                    </p:animClr>
                                    <p:animClr clrSpc="rgb" dir="cw">
                                      <p:cBhvr>
                                        <p:cTn id="38" dur="5350" autoRev="1" fill="hold"/>
                                        <p:tgtEl>
                                          <p:spTgt spid="40"/>
                                        </p:tgtEl>
                                        <p:attrNameLst>
                                          <p:attrName>fillcolor</p:attrName>
                                        </p:attrNameLst>
                                      </p:cBhvr>
                                      <p:to>
                                        <a:srgbClr val="60CCCC"/>
                                      </p:to>
                                    </p:animClr>
                                    <p:set>
                                      <p:cBhvr>
                                        <p:cTn id="39" dur="5350" autoRev="1" fill="hold"/>
                                        <p:tgtEl>
                                          <p:spTgt spid="40"/>
                                        </p:tgtEl>
                                        <p:attrNameLst>
                                          <p:attrName>fill.type</p:attrName>
                                        </p:attrNameLst>
                                      </p:cBhvr>
                                      <p:to>
                                        <p:strVal val="solid"/>
                                      </p:to>
                                    </p:set>
                                    <p:set>
                                      <p:cBhvr>
                                        <p:cTn id="40" dur="5350" autoRev="1" fill="hold"/>
                                        <p:tgtEl>
                                          <p:spTgt spid="40"/>
                                        </p:tgtEl>
                                        <p:attrNameLst>
                                          <p:attrName>fill.on</p:attrName>
                                        </p:attrNameLst>
                                      </p:cBhvr>
                                      <p:to>
                                        <p:strVal val="true"/>
                                      </p:to>
                                    </p:set>
                                  </p:childTnLst>
                                </p:cTn>
                              </p:par>
                              <p:par>
                                <p:cTn id="41" presetID="27" presetClass="emph" presetSubtype="0" repeatCount="indefinite" fill="hold" grpId="0" nodeType="withEffect">
                                  <p:stCondLst>
                                    <p:cond delay="2100"/>
                                  </p:stCondLst>
                                  <p:childTnLst>
                                    <p:animClr clrSpc="rgb" dir="cw">
                                      <p:cBhvr override="childStyle">
                                        <p:cTn id="42" dur="6650" autoRev="1" fill="hold"/>
                                        <p:tgtEl>
                                          <p:spTgt spid="39"/>
                                        </p:tgtEl>
                                        <p:attrNameLst>
                                          <p:attrName>style.color</p:attrName>
                                        </p:attrNameLst>
                                      </p:cBhvr>
                                      <p:to>
                                        <a:srgbClr val="60CCCC"/>
                                      </p:to>
                                    </p:animClr>
                                    <p:animClr clrSpc="rgb" dir="cw">
                                      <p:cBhvr>
                                        <p:cTn id="43" dur="6650" autoRev="1" fill="hold"/>
                                        <p:tgtEl>
                                          <p:spTgt spid="39"/>
                                        </p:tgtEl>
                                        <p:attrNameLst>
                                          <p:attrName>fillcolor</p:attrName>
                                        </p:attrNameLst>
                                      </p:cBhvr>
                                      <p:to>
                                        <a:srgbClr val="60CCCC"/>
                                      </p:to>
                                    </p:animClr>
                                    <p:set>
                                      <p:cBhvr>
                                        <p:cTn id="44" dur="6650" autoRev="1" fill="hold"/>
                                        <p:tgtEl>
                                          <p:spTgt spid="39"/>
                                        </p:tgtEl>
                                        <p:attrNameLst>
                                          <p:attrName>fill.type</p:attrName>
                                        </p:attrNameLst>
                                      </p:cBhvr>
                                      <p:to>
                                        <p:strVal val="solid"/>
                                      </p:to>
                                    </p:set>
                                    <p:set>
                                      <p:cBhvr>
                                        <p:cTn id="45" dur="6650" autoRev="1" fill="hold"/>
                                        <p:tgtEl>
                                          <p:spTgt spid="39"/>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40" grpId="0" animBg="1"/>
      <p:bldP spid="42" grpId="0" animBg="1"/>
      <p:bldP spid="43"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55" grpId="0" animBg="1"/>
      <p:bldP spid="56" grpId="0" animBg="1"/>
    </p:bld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2_Title Slide-White">
    <p:spTree>
      <p:nvGrpSpPr>
        <p:cNvPr id="1" name=""/>
        <p:cNvGrpSpPr/>
        <p:nvPr/>
      </p:nvGrpSpPr>
      <p:grpSpPr>
        <a:xfrm>
          <a:off x="0" y="0"/>
          <a:ext cx="0" cy="0"/>
          <a:chOff x="0" y="0"/>
          <a:chExt cx="0" cy="0"/>
        </a:xfrm>
      </p:grpSpPr>
      <p:pic>
        <p:nvPicPr>
          <p:cNvPr id="38" name="Picture 37" descr="bottom bar.jpg"/>
          <p:cNvPicPr>
            <a:picLocks noChangeAspect="1"/>
          </p:cNvPicPr>
          <p:nvPr userDrawn="1"/>
        </p:nvPicPr>
        <p:blipFill>
          <a:blip r:embed="rId2" cstate="print"/>
          <a:stretch>
            <a:fillRect/>
          </a:stretch>
        </p:blipFill>
        <p:spPr>
          <a:xfrm>
            <a:off x="333375" y="6378339"/>
            <a:ext cx="8477250" cy="162912"/>
          </a:xfrm>
          <a:prstGeom prst="rect">
            <a:avLst/>
          </a:prstGeom>
        </p:spPr>
      </p:pic>
      <p:sp>
        <p:nvSpPr>
          <p:cNvPr id="57" name="Rectangle 56"/>
          <p:cNvSpPr/>
          <p:nvPr userDrawn="1"/>
        </p:nvSpPr>
        <p:spPr>
          <a:xfrm>
            <a:off x="0" y="0"/>
            <a:ext cx="9129008" cy="63783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nvGrpSpPr>
          <p:cNvPr id="4" name="Group 67"/>
          <p:cNvGrpSpPr/>
          <p:nvPr userDrawn="1"/>
        </p:nvGrpSpPr>
        <p:grpSpPr>
          <a:xfrm>
            <a:off x="341314" y="311151"/>
            <a:ext cx="829170" cy="438358"/>
            <a:chOff x="609600" y="528537"/>
            <a:chExt cx="1444734" cy="763789"/>
          </a:xfrm>
          <a:gradFill flip="none" rotWithShape="1">
            <a:gsLst>
              <a:gs pos="11000">
                <a:schemeClr val="accent2"/>
              </a:gs>
              <a:gs pos="100000">
                <a:schemeClr val="accent5"/>
              </a:gs>
            </a:gsLst>
            <a:lin ang="2700000" scaled="1"/>
            <a:tileRect/>
          </a:gradFill>
        </p:grpSpPr>
        <p:sp>
          <p:nvSpPr>
            <p:cNvPr id="60" name="Rectangle 59"/>
            <p:cNvSpPr>
              <a:spLocks noChangeArrowheads="1"/>
            </p:cNvSpPr>
            <p:nvPr/>
          </p:nvSpPr>
          <p:spPr bwMode="black">
            <a:xfrm>
              <a:off x="1016578" y="1035681"/>
              <a:ext cx="65914" cy="249730"/>
            </a:xfrm>
            <a:prstGeom prst="rect">
              <a:avLst/>
            </a:prstGeom>
            <a:grpFill/>
            <a:ln w="9525">
              <a:noFill/>
              <a:miter lim="800000"/>
              <a:headEnd/>
              <a:tailEnd/>
            </a:ln>
          </p:spPr>
          <p:txBody>
            <a:bodyPr/>
            <a:lstStyle/>
            <a:p>
              <a:endParaRPr lang="en-US">
                <a:solidFill>
                  <a:srgbClr val="0096D6"/>
                </a:solidFill>
              </a:endParaRPr>
            </a:p>
          </p:txBody>
        </p:sp>
        <p:sp>
          <p:nvSpPr>
            <p:cNvPr id="61" name="Freeform 60"/>
            <p:cNvSpPr>
              <a:spLocks/>
            </p:cNvSpPr>
            <p:nvPr/>
          </p:nvSpPr>
          <p:spPr bwMode="black">
            <a:xfrm>
              <a:off x="1400563" y="1028765"/>
              <a:ext cx="190843" cy="263561"/>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grpFill/>
            <a:ln w="9525">
              <a:noFill/>
              <a:round/>
              <a:headEnd/>
              <a:tailEnd/>
            </a:ln>
          </p:spPr>
          <p:txBody>
            <a:bodyPr/>
            <a:lstStyle/>
            <a:p>
              <a:endParaRPr lang="en-US">
                <a:solidFill>
                  <a:srgbClr val="0096D6"/>
                </a:solidFill>
              </a:endParaRPr>
            </a:p>
          </p:txBody>
        </p:sp>
        <p:sp>
          <p:nvSpPr>
            <p:cNvPr id="62" name="Freeform 61"/>
            <p:cNvSpPr>
              <a:spLocks/>
            </p:cNvSpPr>
            <p:nvPr/>
          </p:nvSpPr>
          <p:spPr bwMode="black">
            <a:xfrm>
              <a:off x="740661" y="1028765"/>
              <a:ext cx="190843" cy="263561"/>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grpFill/>
            <a:ln w="9525">
              <a:noFill/>
              <a:round/>
              <a:headEnd/>
              <a:tailEnd/>
            </a:ln>
          </p:spPr>
          <p:txBody>
            <a:bodyPr/>
            <a:lstStyle/>
            <a:p>
              <a:endParaRPr lang="en-US">
                <a:solidFill>
                  <a:srgbClr val="0096D6"/>
                </a:solidFill>
              </a:endParaRPr>
            </a:p>
          </p:txBody>
        </p:sp>
        <p:sp>
          <p:nvSpPr>
            <p:cNvPr id="63" name="Freeform 62"/>
            <p:cNvSpPr>
              <a:spLocks noEditPoints="1"/>
            </p:cNvSpPr>
            <p:nvPr/>
          </p:nvSpPr>
          <p:spPr bwMode="black">
            <a:xfrm>
              <a:off x="1660385" y="1028765"/>
              <a:ext cx="262122" cy="263561"/>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grpFill/>
            <a:ln w="9525">
              <a:noFill/>
              <a:round/>
              <a:headEnd/>
              <a:tailEnd/>
            </a:ln>
          </p:spPr>
          <p:txBody>
            <a:bodyPr/>
            <a:lstStyle/>
            <a:p>
              <a:endParaRPr lang="en-US">
                <a:solidFill>
                  <a:srgbClr val="0096D6"/>
                </a:solidFill>
              </a:endParaRPr>
            </a:p>
          </p:txBody>
        </p:sp>
        <p:sp>
          <p:nvSpPr>
            <p:cNvPr id="78" name="Freeform 77"/>
            <p:cNvSpPr>
              <a:spLocks/>
            </p:cNvSpPr>
            <p:nvPr/>
          </p:nvSpPr>
          <p:spPr bwMode="black">
            <a:xfrm>
              <a:off x="1167566" y="1028765"/>
              <a:ext cx="170916" cy="263561"/>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grpFill/>
            <a:ln w="9525">
              <a:noFill/>
              <a:round/>
              <a:headEnd/>
              <a:tailEnd/>
            </a:ln>
          </p:spPr>
          <p:txBody>
            <a:bodyPr/>
            <a:lstStyle/>
            <a:p>
              <a:endParaRPr lang="en-US">
                <a:solidFill>
                  <a:srgbClr val="0096D6"/>
                </a:solidFill>
              </a:endParaRPr>
            </a:p>
          </p:txBody>
        </p:sp>
        <p:sp>
          <p:nvSpPr>
            <p:cNvPr id="79" name="Freeform 78"/>
            <p:cNvSpPr>
              <a:spLocks/>
            </p:cNvSpPr>
            <p:nvPr/>
          </p:nvSpPr>
          <p:spPr bwMode="black">
            <a:xfrm>
              <a:off x="609600" y="732931"/>
              <a:ext cx="62081" cy="128323"/>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grpFill/>
            <a:ln w="9525">
              <a:noFill/>
              <a:round/>
              <a:headEnd/>
              <a:tailEnd/>
            </a:ln>
          </p:spPr>
          <p:txBody>
            <a:bodyPr/>
            <a:lstStyle/>
            <a:p>
              <a:endParaRPr lang="en-US">
                <a:solidFill>
                  <a:srgbClr val="0096D6"/>
                </a:solidFill>
              </a:endParaRPr>
            </a:p>
          </p:txBody>
        </p:sp>
        <p:sp>
          <p:nvSpPr>
            <p:cNvPr id="80" name="Freeform 79"/>
            <p:cNvSpPr>
              <a:spLocks/>
            </p:cNvSpPr>
            <p:nvPr/>
          </p:nvSpPr>
          <p:spPr bwMode="black">
            <a:xfrm>
              <a:off x="783581" y="646870"/>
              <a:ext cx="62081" cy="214384"/>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grpFill/>
            <a:ln w="9525">
              <a:noFill/>
              <a:round/>
              <a:headEnd/>
              <a:tailEnd/>
            </a:ln>
          </p:spPr>
          <p:txBody>
            <a:bodyPr/>
            <a:lstStyle/>
            <a:p>
              <a:endParaRPr lang="en-US">
                <a:solidFill>
                  <a:srgbClr val="0096D6"/>
                </a:solidFill>
              </a:endParaRPr>
            </a:p>
          </p:txBody>
        </p:sp>
        <p:sp>
          <p:nvSpPr>
            <p:cNvPr id="81" name="Freeform 80"/>
            <p:cNvSpPr>
              <a:spLocks/>
            </p:cNvSpPr>
            <p:nvPr/>
          </p:nvSpPr>
          <p:spPr bwMode="black">
            <a:xfrm>
              <a:off x="954497" y="528537"/>
              <a:ext cx="62081" cy="394958"/>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grpFill/>
            <a:ln w="9525">
              <a:noFill/>
              <a:round/>
              <a:headEnd/>
              <a:tailEnd/>
            </a:ln>
          </p:spPr>
          <p:txBody>
            <a:bodyPr/>
            <a:lstStyle/>
            <a:p>
              <a:endParaRPr lang="en-US">
                <a:solidFill>
                  <a:srgbClr val="0096D6"/>
                </a:solidFill>
              </a:endParaRPr>
            </a:p>
          </p:txBody>
        </p:sp>
        <p:sp>
          <p:nvSpPr>
            <p:cNvPr id="82" name="Freeform 81"/>
            <p:cNvSpPr>
              <a:spLocks/>
            </p:cNvSpPr>
            <p:nvPr/>
          </p:nvSpPr>
          <p:spPr bwMode="black">
            <a:xfrm>
              <a:off x="1128478" y="646870"/>
              <a:ext cx="62081" cy="214384"/>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grpFill/>
            <a:ln w="9525">
              <a:noFill/>
              <a:round/>
              <a:headEnd/>
              <a:tailEnd/>
            </a:ln>
          </p:spPr>
          <p:txBody>
            <a:bodyPr/>
            <a:lstStyle/>
            <a:p>
              <a:endParaRPr lang="en-US">
                <a:solidFill>
                  <a:srgbClr val="0096D6"/>
                </a:solidFill>
              </a:endParaRPr>
            </a:p>
          </p:txBody>
        </p:sp>
        <p:sp>
          <p:nvSpPr>
            <p:cNvPr id="83" name="Freeform 82"/>
            <p:cNvSpPr>
              <a:spLocks/>
            </p:cNvSpPr>
            <p:nvPr/>
          </p:nvSpPr>
          <p:spPr bwMode="black">
            <a:xfrm>
              <a:off x="1298627" y="732931"/>
              <a:ext cx="65914" cy="128323"/>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grpFill/>
            <a:ln w="9525">
              <a:noFill/>
              <a:round/>
              <a:headEnd/>
              <a:tailEnd/>
            </a:ln>
          </p:spPr>
          <p:txBody>
            <a:bodyPr/>
            <a:lstStyle/>
            <a:p>
              <a:endParaRPr lang="en-US">
                <a:solidFill>
                  <a:srgbClr val="0096D6"/>
                </a:solidFill>
              </a:endParaRPr>
            </a:p>
          </p:txBody>
        </p:sp>
        <p:sp>
          <p:nvSpPr>
            <p:cNvPr id="84" name="Freeform 83"/>
            <p:cNvSpPr>
              <a:spLocks/>
            </p:cNvSpPr>
            <p:nvPr/>
          </p:nvSpPr>
          <p:spPr bwMode="black">
            <a:xfrm>
              <a:off x="1472608" y="646870"/>
              <a:ext cx="62848" cy="214384"/>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grpFill/>
            <a:ln w="9525">
              <a:noFill/>
              <a:round/>
              <a:headEnd/>
              <a:tailEnd/>
            </a:ln>
          </p:spPr>
          <p:txBody>
            <a:bodyPr/>
            <a:lstStyle/>
            <a:p>
              <a:endParaRPr lang="en-US">
                <a:solidFill>
                  <a:srgbClr val="0096D6"/>
                </a:solidFill>
              </a:endParaRPr>
            </a:p>
          </p:txBody>
        </p:sp>
        <p:sp>
          <p:nvSpPr>
            <p:cNvPr id="85" name="Freeform 84"/>
            <p:cNvSpPr>
              <a:spLocks/>
            </p:cNvSpPr>
            <p:nvPr/>
          </p:nvSpPr>
          <p:spPr bwMode="black">
            <a:xfrm>
              <a:off x="1646590" y="528537"/>
              <a:ext cx="62848" cy="394958"/>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grpFill/>
            <a:ln w="9525">
              <a:noFill/>
              <a:round/>
              <a:headEnd/>
              <a:tailEnd/>
            </a:ln>
          </p:spPr>
          <p:txBody>
            <a:bodyPr/>
            <a:lstStyle/>
            <a:p>
              <a:endParaRPr lang="en-US">
                <a:solidFill>
                  <a:srgbClr val="0096D6"/>
                </a:solidFill>
              </a:endParaRPr>
            </a:p>
          </p:txBody>
        </p:sp>
        <p:sp>
          <p:nvSpPr>
            <p:cNvPr id="86" name="Freeform 85"/>
            <p:cNvSpPr>
              <a:spLocks/>
            </p:cNvSpPr>
            <p:nvPr/>
          </p:nvSpPr>
          <p:spPr bwMode="black">
            <a:xfrm>
              <a:off x="1817505" y="646870"/>
              <a:ext cx="62848" cy="214384"/>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grpFill/>
            <a:ln w="9525">
              <a:noFill/>
              <a:round/>
              <a:headEnd/>
              <a:tailEnd/>
            </a:ln>
          </p:spPr>
          <p:txBody>
            <a:bodyPr/>
            <a:lstStyle/>
            <a:p>
              <a:endParaRPr lang="en-US">
                <a:solidFill>
                  <a:srgbClr val="0096D6"/>
                </a:solidFill>
              </a:endParaRPr>
            </a:p>
          </p:txBody>
        </p:sp>
        <p:sp>
          <p:nvSpPr>
            <p:cNvPr id="87" name="Freeform 86"/>
            <p:cNvSpPr>
              <a:spLocks/>
            </p:cNvSpPr>
            <p:nvPr/>
          </p:nvSpPr>
          <p:spPr bwMode="black">
            <a:xfrm>
              <a:off x="1991486" y="732931"/>
              <a:ext cx="62848" cy="128323"/>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grpFill/>
            <a:ln w="9525">
              <a:noFill/>
              <a:round/>
              <a:headEnd/>
              <a:tailEnd/>
            </a:ln>
          </p:spPr>
          <p:txBody>
            <a:bodyPr/>
            <a:lstStyle/>
            <a:p>
              <a:endParaRPr lang="en-US">
                <a:solidFill>
                  <a:srgbClr val="0096D6"/>
                </a:solidFill>
              </a:endParaRPr>
            </a:p>
          </p:txBody>
        </p:sp>
      </p:grpSp>
      <p:sp>
        <p:nvSpPr>
          <p:cNvPr id="88" name="Rectangle 87"/>
          <p:cNvSpPr/>
          <p:nvPr userDrawn="1"/>
        </p:nvSpPr>
        <p:spPr>
          <a:xfrm>
            <a:off x="1" y="6541294"/>
            <a:ext cx="9129008" cy="3167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89" name="Rectangle 4"/>
          <p:cNvSpPr>
            <a:spLocks noChangeArrowheads="1"/>
          </p:cNvSpPr>
          <p:nvPr userDrawn="1"/>
        </p:nvSpPr>
        <p:spPr bwMode="ltGray">
          <a:xfrm>
            <a:off x="251373" y="6586246"/>
            <a:ext cx="1954803" cy="175257"/>
          </a:xfrm>
          <a:prstGeom prst="rect">
            <a:avLst/>
          </a:prstGeom>
          <a:noFill/>
          <a:ln w="9525">
            <a:noFill/>
            <a:miter lim="800000"/>
            <a:headEnd/>
            <a:tailEnd/>
          </a:ln>
          <a:effectLst/>
        </p:spPr>
        <p:txBody>
          <a:bodyPr wrap="none" lIns="82124" tIns="41061" rIns="82124" bIns="41061" anchor="b" anchorCtr="1">
            <a:spAutoFit/>
          </a:bodyPr>
          <a:lstStyle/>
          <a:p>
            <a:pPr defTabSz="814388"/>
            <a:r>
              <a:rPr lang="en-US" sz="600" dirty="0" smtClean="0">
                <a:solidFill>
                  <a:srgbClr val="C0C0C0"/>
                </a:solidFill>
              </a:rPr>
              <a:t>© 2010 Cisco and/or its affiliates. All rights reserved.</a:t>
            </a:r>
            <a:endParaRPr lang="en-US" sz="600" dirty="0">
              <a:solidFill>
                <a:srgbClr val="C0C0C0"/>
              </a:solidFill>
            </a:endParaRPr>
          </a:p>
        </p:txBody>
      </p:sp>
      <p:sp>
        <p:nvSpPr>
          <p:cNvPr id="90" name="Rectangle 5"/>
          <p:cNvSpPr>
            <a:spLocks noChangeArrowheads="1"/>
          </p:cNvSpPr>
          <p:nvPr userDrawn="1"/>
        </p:nvSpPr>
        <p:spPr bwMode="ltGray">
          <a:xfrm>
            <a:off x="7763787" y="6584512"/>
            <a:ext cx="811863" cy="175257"/>
          </a:xfrm>
          <a:prstGeom prst="rect">
            <a:avLst/>
          </a:prstGeom>
          <a:noFill/>
          <a:ln w="9525">
            <a:noFill/>
            <a:miter lim="800000"/>
            <a:headEnd/>
            <a:tailEnd/>
          </a:ln>
          <a:effectLst/>
        </p:spPr>
        <p:txBody>
          <a:bodyPr wrap="none" lIns="82124" tIns="41061" rIns="82124" bIns="41061" anchor="b">
            <a:spAutoFit/>
          </a:bodyPr>
          <a:lstStyle/>
          <a:p>
            <a:pPr algn="r" defTabSz="814388"/>
            <a:r>
              <a:rPr lang="en-US" sz="600" dirty="0">
                <a:solidFill>
                  <a:srgbClr val="C0C0C0"/>
                </a:solidFill>
              </a:rPr>
              <a:t>Cisco Confidential</a:t>
            </a:r>
          </a:p>
        </p:txBody>
      </p:sp>
      <p:sp>
        <p:nvSpPr>
          <p:cNvPr id="91" name="Rectangle 7"/>
          <p:cNvSpPr>
            <a:spLocks noChangeArrowheads="1"/>
          </p:cNvSpPr>
          <p:nvPr userDrawn="1"/>
        </p:nvSpPr>
        <p:spPr bwMode="ltGray">
          <a:xfrm>
            <a:off x="8639981" y="6580408"/>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fld id="{DFCF27A5-1A5B-48D3-A060-2758FFBB1ADD}" type="slidenum">
              <a:rPr lang="en-US" sz="600">
                <a:solidFill>
                  <a:srgbClr val="C0C0C0"/>
                </a:solidFill>
              </a:rPr>
              <a:pPr algn="r" defTabSz="814388"/>
              <a:t>‹#›</a:t>
            </a:fld>
            <a:endParaRPr lang="en-US" sz="600" dirty="0">
              <a:solidFill>
                <a:srgbClr val="C0C0C0"/>
              </a:solidFill>
            </a:endParaRPr>
          </a:p>
        </p:txBody>
      </p:sp>
      <p:sp>
        <p:nvSpPr>
          <p:cNvPr id="2" name="Title 1"/>
          <p:cNvSpPr>
            <a:spLocks noGrp="1"/>
          </p:cNvSpPr>
          <p:nvPr>
            <p:ph type="ctrTitle" hasCustomPrompt="1"/>
          </p:nvPr>
        </p:nvSpPr>
        <p:spPr>
          <a:xfrm>
            <a:off x="221393" y="1236689"/>
            <a:ext cx="8112125" cy="2918779"/>
          </a:xfrm>
        </p:spPr>
        <p:txBody>
          <a:bodyPr/>
          <a:lstStyle>
            <a:lvl1pPr>
              <a:lnSpc>
                <a:spcPct val="90000"/>
              </a:lnSpc>
              <a:defRPr lang="en-US" sz="5400" b="0" kern="1200" spc="-200" baseline="0" dirty="0">
                <a:gradFill flip="none" rotWithShape="1">
                  <a:gsLst>
                    <a:gs pos="0">
                      <a:srgbClr val="55E6ED"/>
                    </a:gs>
                    <a:gs pos="80000">
                      <a:srgbClr val="009249"/>
                    </a:gs>
                  </a:gsLst>
                  <a:lin ang="12000000" scaled="0"/>
                  <a:tileRect/>
                </a:gradFill>
                <a:latin typeface="+mj-lt"/>
                <a:ea typeface="+mj-ea"/>
                <a:cs typeface="+mj-cs"/>
              </a:defRPr>
            </a:lvl1pPr>
          </a:lstStyle>
          <a:p>
            <a:r>
              <a:rPr lang="en-US" dirty="0" smtClean="0"/>
              <a:t>Presentation Title Goes Here</a:t>
            </a:r>
            <a:endParaRPr lang="en-US" dirty="0"/>
          </a:p>
        </p:txBody>
      </p:sp>
      <p:sp>
        <p:nvSpPr>
          <p:cNvPr id="3" name="Subtitle 2"/>
          <p:cNvSpPr>
            <a:spLocks noGrp="1"/>
          </p:cNvSpPr>
          <p:nvPr>
            <p:ph type="subTitle" idx="1" hasCustomPrompt="1"/>
          </p:nvPr>
        </p:nvSpPr>
        <p:spPr>
          <a:xfrm>
            <a:off x="236383" y="4464068"/>
            <a:ext cx="8112126" cy="384175"/>
          </a:xfrm>
        </p:spPr>
        <p:txBody>
          <a:bodyPr anchor="b" anchorCtr="0">
            <a:noAutofit/>
          </a:bodyPr>
          <a:lstStyle>
            <a:lvl1pPr marL="0" indent="0" algn="l">
              <a:buNone/>
              <a:defRPr lang="en-US" sz="2000" b="0" kern="1200" dirty="0">
                <a:solidFill>
                  <a:srgbClr val="6DB344"/>
                </a:solidFill>
                <a:latin typeface="+mj-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Presenter Name</a:t>
            </a:r>
            <a:endParaRPr lang="en-US" dirty="0"/>
          </a:p>
        </p:txBody>
      </p:sp>
      <p:sp>
        <p:nvSpPr>
          <p:cNvPr id="41" name="Text Placeholder 40"/>
          <p:cNvSpPr>
            <a:spLocks noGrp="1"/>
          </p:cNvSpPr>
          <p:nvPr>
            <p:ph type="body" sz="quarter" idx="10" hasCustomPrompt="1"/>
          </p:nvPr>
        </p:nvSpPr>
        <p:spPr>
          <a:xfrm>
            <a:off x="236383" y="4768852"/>
            <a:ext cx="8097838" cy="384175"/>
          </a:xfrm>
        </p:spPr>
        <p:txBody>
          <a:bodyPr/>
          <a:lstStyle>
            <a:lvl1pPr marL="0" indent="0">
              <a:buFontTx/>
              <a:buNone/>
              <a:defRPr lang="en-US" sz="1800" b="0" kern="1200" dirty="0">
                <a:solidFill>
                  <a:srgbClr val="6DB344"/>
                </a:solidFill>
                <a:latin typeface="+mj-lt"/>
                <a:ea typeface="+mn-ea"/>
                <a:cs typeface="+mn-cs"/>
              </a:defRPr>
            </a:lvl1pPr>
            <a:lvl2pPr marL="0" indent="0">
              <a:buFontTx/>
              <a:buNone/>
              <a:defRPr lang="en-US" sz="2000" kern="1200" dirty="0" smtClean="0">
                <a:solidFill>
                  <a:schemeClr val="bg1"/>
                </a:solidFill>
                <a:latin typeface="+mj-lt"/>
                <a:ea typeface="+mn-ea"/>
                <a:cs typeface="+mn-cs"/>
              </a:defRPr>
            </a:lvl2pPr>
            <a:lvl3pPr marL="0" indent="0">
              <a:buFontTx/>
              <a:buNone/>
              <a:defRPr lang="en-US" sz="2000" kern="1200" dirty="0" smtClean="0">
                <a:solidFill>
                  <a:schemeClr val="bg1"/>
                </a:solidFill>
                <a:latin typeface="+mj-lt"/>
                <a:ea typeface="+mn-ea"/>
                <a:cs typeface="+mn-cs"/>
              </a:defRPr>
            </a:lvl3pPr>
            <a:lvl4pPr marL="0" indent="0">
              <a:buFontTx/>
              <a:buNone/>
              <a:defRPr lang="en-US" sz="2000" kern="1200" dirty="0" smtClean="0">
                <a:solidFill>
                  <a:schemeClr val="bg1"/>
                </a:solidFill>
                <a:latin typeface="+mj-lt"/>
                <a:ea typeface="+mn-ea"/>
                <a:cs typeface="+mn-cs"/>
              </a:defRPr>
            </a:lvl4pPr>
            <a:lvl5pPr marL="0" indent="0">
              <a:buFontTx/>
              <a:buNone/>
              <a:defRPr lang="en-US" sz="2000" kern="1200" dirty="0" smtClean="0">
                <a:solidFill>
                  <a:schemeClr val="bg1"/>
                </a:solidFill>
                <a:latin typeface="+mj-lt"/>
                <a:ea typeface="+mn-ea"/>
                <a:cs typeface="+mn-cs"/>
              </a:defRPr>
            </a:lvl5pPr>
          </a:lstStyle>
          <a:p>
            <a:pPr lvl="0"/>
            <a:r>
              <a:rPr lang="en-US" dirty="0" smtClean="0"/>
              <a:t>Presenter Title</a:t>
            </a:r>
            <a:endParaRPr lang="en-US" dirty="0"/>
          </a:p>
        </p:txBody>
      </p:sp>
      <p:sp>
        <p:nvSpPr>
          <p:cNvPr id="44" name="Text Placeholder 43"/>
          <p:cNvSpPr>
            <a:spLocks noGrp="1"/>
          </p:cNvSpPr>
          <p:nvPr>
            <p:ph type="body" sz="quarter" idx="11" hasCustomPrompt="1"/>
          </p:nvPr>
        </p:nvSpPr>
        <p:spPr>
          <a:xfrm>
            <a:off x="236538" y="5232770"/>
            <a:ext cx="8112125" cy="384175"/>
          </a:xfrm>
        </p:spPr>
        <p:txBody>
          <a:bodyPr/>
          <a:lstStyle>
            <a:lvl1pPr marL="0" indent="0">
              <a:buFontTx/>
              <a:buNone/>
              <a:defRPr lang="en-US" sz="1400" b="0" kern="1200" dirty="0">
                <a:solidFill>
                  <a:srgbClr val="6DB344"/>
                </a:solidFill>
                <a:latin typeface="+mj-lt"/>
                <a:ea typeface="+mn-ea"/>
                <a:cs typeface="+mn-cs"/>
              </a:defRPr>
            </a:lvl1pPr>
            <a:lvl2pPr>
              <a:defRPr lang="en-US" sz="2000" kern="1200" dirty="0" smtClean="0">
                <a:solidFill>
                  <a:schemeClr val="bg1"/>
                </a:solidFill>
                <a:latin typeface="+mj-lt"/>
                <a:ea typeface="+mn-ea"/>
                <a:cs typeface="+mn-cs"/>
              </a:defRPr>
            </a:lvl2pPr>
            <a:lvl3pPr>
              <a:defRPr lang="en-US" sz="2000" kern="1200" dirty="0" smtClean="0">
                <a:solidFill>
                  <a:schemeClr val="bg1"/>
                </a:solidFill>
                <a:latin typeface="+mj-lt"/>
                <a:ea typeface="+mn-ea"/>
                <a:cs typeface="+mn-cs"/>
              </a:defRPr>
            </a:lvl3pPr>
            <a:lvl4pPr>
              <a:defRPr lang="en-US" sz="2000" kern="1200" dirty="0" smtClean="0">
                <a:solidFill>
                  <a:schemeClr val="bg1"/>
                </a:solidFill>
                <a:latin typeface="+mj-lt"/>
                <a:ea typeface="+mn-ea"/>
                <a:cs typeface="+mn-cs"/>
              </a:defRPr>
            </a:lvl4pPr>
            <a:lvl5pPr>
              <a:defRPr lang="en-US" sz="2000" kern="1200" dirty="0" smtClean="0">
                <a:solidFill>
                  <a:schemeClr val="bg1"/>
                </a:solidFill>
                <a:latin typeface="+mj-lt"/>
                <a:ea typeface="+mn-ea"/>
                <a:cs typeface="+mn-cs"/>
              </a:defRPr>
            </a:lvl5pPr>
          </a:lstStyle>
          <a:p>
            <a:pPr lvl="0"/>
            <a:r>
              <a:rPr lang="en-US" dirty="0" smtClean="0"/>
              <a:t>Date</a:t>
            </a:r>
            <a:endParaRPr lang="en-US" dirty="0"/>
          </a:p>
        </p:txBody>
      </p:sp>
    </p:spTree>
    <p:extLst>
      <p:ext uri="{BB962C8B-B14F-4D97-AF65-F5344CB8AC3E}">
        <p14:creationId xmlns:p14="http://schemas.microsoft.com/office/powerpoint/2010/main" val="1473755982"/>
      </p:ext>
    </p:extLst>
  </p:cSld>
  <p:clrMapOvr>
    <a:masterClrMapping/>
  </p:clrMapOvr>
  <p:transition>
    <p:wipe dir="r"/>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3_Title Slide-animated Gradient">
    <p:spTree>
      <p:nvGrpSpPr>
        <p:cNvPr id="1" name=""/>
        <p:cNvGrpSpPr/>
        <p:nvPr/>
      </p:nvGrpSpPr>
      <p:grpSpPr>
        <a:xfrm>
          <a:off x="0" y="0"/>
          <a:ext cx="0" cy="0"/>
          <a:chOff x="0" y="0"/>
          <a:chExt cx="0" cy="0"/>
        </a:xfrm>
      </p:grpSpPr>
      <p:pic>
        <p:nvPicPr>
          <p:cNvPr id="58" name="Picture 2" descr="C:\Documents and Settings\contractor\Desktop\Blue_Green_Gradient.png"/>
          <p:cNvPicPr>
            <a:picLocks noChangeAspect="1" noChangeArrowheads="1"/>
          </p:cNvPicPr>
          <p:nvPr userDrawn="1"/>
        </p:nvPicPr>
        <p:blipFill>
          <a:blip r:embed="rId2" cstate="print"/>
          <a:srcRect/>
          <a:stretch>
            <a:fillRect/>
          </a:stretch>
        </p:blipFill>
        <p:spPr bwMode="auto">
          <a:xfrm>
            <a:off x="-12700" y="0"/>
            <a:ext cx="9156700" cy="6858000"/>
          </a:xfrm>
          <a:prstGeom prst="rect">
            <a:avLst/>
          </a:prstGeom>
          <a:noFill/>
        </p:spPr>
      </p:pic>
      <p:sp>
        <p:nvSpPr>
          <p:cNvPr id="59" name="Rounded Rectangle 58"/>
          <p:cNvSpPr/>
          <p:nvPr userDrawn="1"/>
        </p:nvSpPr>
        <p:spPr>
          <a:xfrm>
            <a:off x="1823499" y="-3570592"/>
            <a:ext cx="1729740" cy="14014174"/>
          </a:xfrm>
          <a:prstGeom prst="roundRect">
            <a:avLst>
              <a:gd name="adj" fmla="val 50000"/>
            </a:avLst>
          </a:prstGeom>
          <a:gradFill flip="none" rotWithShape="1">
            <a:gsLst>
              <a:gs pos="0">
                <a:schemeClr val="accent1">
                  <a:shade val="30000"/>
                  <a:satMod val="115000"/>
                  <a:alpha val="18000"/>
                </a:scheme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64" name="Rounded Rectangle 63"/>
          <p:cNvSpPr/>
          <p:nvPr userDrawn="1"/>
        </p:nvSpPr>
        <p:spPr>
          <a:xfrm>
            <a:off x="0" y="-637720"/>
            <a:ext cx="1729740" cy="8148430"/>
          </a:xfrm>
          <a:prstGeom prst="roundRect">
            <a:avLst>
              <a:gd name="adj" fmla="val 50000"/>
            </a:avLst>
          </a:prstGeom>
          <a:gradFill flip="none" rotWithShape="1">
            <a:gsLst>
              <a:gs pos="0">
                <a:schemeClr val="accent1">
                  <a:shade val="30000"/>
                  <a:satMod val="115000"/>
                  <a:alpha val="18000"/>
                </a:scheme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65" name="Rounded Rectangle 64"/>
          <p:cNvSpPr/>
          <p:nvPr userDrawn="1"/>
        </p:nvSpPr>
        <p:spPr>
          <a:xfrm rot="10800000">
            <a:off x="1013791" y="4248605"/>
            <a:ext cx="1729740" cy="8148430"/>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66" name="Rounded Rectangle 65"/>
          <p:cNvSpPr/>
          <p:nvPr userDrawn="1"/>
        </p:nvSpPr>
        <p:spPr>
          <a:xfrm>
            <a:off x="6585483" y="-2913279"/>
            <a:ext cx="1729740" cy="8148430"/>
          </a:xfrm>
          <a:prstGeom prst="roundRect">
            <a:avLst>
              <a:gd name="adj" fmla="val 50000"/>
            </a:avLst>
          </a:prstGeom>
          <a:gradFill flip="none" rotWithShape="1">
            <a:gsLst>
              <a:gs pos="0">
                <a:schemeClr val="accent4">
                  <a:lumMod val="75000"/>
                  <a:alpha val="28000"/>
                </a:schemeClr>
              </a:gs>
              <a:gs pos="100000">
                <a:schemeClr val="accent4">
                  <a:lumMod val="75000"/>
                  <a:alpha val="29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67" name="Rounded Rectangle 66"/>
          <p:cNvSpPr/>
          <p:nvPr userDrawn="1"/>
        </p:nvSpPr>
        <p:spPr>
          <a:xfrm>
            <a:off x="8105451" y="5699195"/>
            <a:ext cx="1729740" cy="8148430"/>
          </a:xfrm>
          <a:prstGeom prst="roundRect">
            <a:avLst>
              <a:gd name="adj" fmla="val 50000"/>
            </a:avLst>
          </a:prstGeom>
          <a:gradFill flip="none" rotWithShape="1">
            <a:gsLst>
              <a:gs pos="0">
                <a:schemeClr val="accent4">
                  <a:lumMod val="75000"/>
                  <a:alpha val="28000"/>
                </a:schemeClr>
              </a:gs>
              <a:gs pos="100000">
                <a:schemeClr val="accent4">
                  <a:lumMod val="75000"/>
                  <a:alpha val="29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68" name="Rounded Rectangle 67"/>
          <p:cNvSpPr/>
          <p:nvPr userDrawn="1"/>
        </p:nvSpPr>
        <p:spPr>
          <a:xfrm rot="10800000">
            <a:off x="3036073" y="1516172"/>
            <a:ext cx="1729740" cy="8148430"/>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69" name="Rectangle 5"/>
          <p:cNvSpPr>
            <a:spLocks noChangeArrowheads="1"/>
          </p:cNvSpPr>
          <p:nvPr userDrawn="1"/>
        </p:nvSpPr>
        <p:spPr bwMode="ltGray">
          <a:xfrm>
            <a:off x="7763787" y="6584512"/>
            <a:ext cx="811863" cy="175257"/>
          </a:xfrm>
          <a:prstGeom prst="rect">
            <a:avLst/>
          </a:prstGeom>
          <a:noFill/>
          <a:ln w="9525">
            <a:noFill/>
            <a:miter lim="800000"/>
            <a:headEnd/>
            <a:tailEnd/>
          </a:ln>
          <a:effectLst/>
        </p:spPr>
        <p:txBody>
          <a:bodyPr wrap="none" lIns="82124" tIns="41061" rIns="82124" bIns="41061" anchor="b">
            <a:spAutoFit/>
          </a:bodyPr>
          <a:lstStyle/>
          <a:p>
            <a:pPr algn="r" defTabSz="814388"/>
            <a:r>
              <a:rPr lang="en-US" sz="600" dirty="0">
                <a:solidFill>
                  <a:srgbClr val="FFFFFF"/>
                </a:solidFill>
              </a:rPr>
              <a:t>Cisco Confidential</a:t>
            </a:r>
          </a:p>
        </p:txBody>
      </p:sp>
      <p:sp>
        <p:nvSpPr>
          <p:cNvPr id="70" name="Rectangle 4"/>
          <p:cNvSpPr>
            <a:spLocks noChangeArrowheads="1"/>
          </p:cNvSpPr>
          <p:nvPr userDrawn="1"/>
        </p:nvSpPr>
        <p:spPr bwMode="ltGray">
          <a:xfrm>
            <a:off x="251373" y="6586246"/>
            <a:ext cx="3420515" cy="175257"/>
          </a:xfrm>
          <a:prstGeom prst="rect">
            <a:avLst/>
          </a:prstGeom>
          <a:noFill/>
          <a:ln w="9525">
            <a:noFill/>
            <a:miter lim="800000"/>
            <a:headEnd/>
            <a:tailEnd/>
          </a:ln>
          <a:effectLst/>
        </p:spPr>
        <p:txBody>
          <a:bodyPr wrap="square" lIns="82124" tIns="41061" rIns="82124" bIns="41061" anchor="b" anchorCtr="0">
            <a:spAutoFit/>
          </a:bodyPr>
          <a:lstStyle/>
          <a:p>
            <a:pPr defTabSz="814388"/>
            <a:r>
              <a:rPr lang="en-US" sz="600" dirty="0" smtClean="0">
                <a:solidFill>
                  <a:srgbClr val="FFFFFF"/>
                </a:solidFill>
              </a:rPr>
              <a:t>© 2010 Cisco and/or its affiliates. All rights reserved.</a:t>
            </a:r>
            <a:endParaRPr lang="en-US" sz="600" dirty="0">
              <a:solidFill>
                <a:srgbClr val="FFFFFF"/>
              </a:solidFill>
            </a:endParaRPr>
          </a:p>
        </p:txBody>
      </p:sp>
      <p:sp>
        <p:nvSpPr>
          <p:cNvPr id="71" name="Rectangle 7"/>
          <p:cNvSpPr>
            <a:spLocks noChangeArrowheads="1"/>
          </p:cNvSpPr>
          <p:nvPr userDrawn="1"/>
        </p:nvSpPr>
        <p:spPr bwMode="ltGray">
          <a:xfrm>
            <a:off x="8639981" y="6580408"/>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fld id="{DFCF27A5-1A5B-48D3-A060-2758FFBB1ADD}" type="slidenum">
              <a:rPr lang="en-US" sz="600">
                <a:solidFill>
                  <a:srgbClr val="FFFFFF"/>
                </a:solidFill>
              </a:rPr>
              <a:pPr algn="r" defTabSz="814388"/>
              <a:t>‹#›</a:t>
            </a:fld>
            <a:endParaRPr lang="en-US" sz="600" dirty="0">
              <a:solidFill>
                <a:srgbClr val="FFFFFF"/>
              </a:solidFill>
            </a:endParaRPr>
          </a:p>
        </p:txBody>
      </p:sp>
      <p:sp>
        <p:nvSpPr>
          <p:cNvPr id="2" name="Title 1"/>
          <p:cNvSpPr>
            <a:spLocks noGrp="1"/>
          </p:cNvSpPr>
          <p:nvPr>
            <p:ph type="ctrTitle" hasCustomPrompt="1"/>
          </p:nvPr>
        </p:nvSpPr>
        <p:spPr>
          <a:xfrm>
            <a:off x="221393" y="1236689"/>
            <a:ext cx="8112125" cy="2918779"/>
          </a:xfrm>
        </p:spPr>
        <p:txBody>
          <a:bodyPr/>
          <a:lstStyle>
            <a:lvl1pPr>
              <a:lnSpc>
                <a:spcPct val="90000"/>
              </a:lnSpc>
              <a:defRPr lang="en-US" sz="5400" b="0" kern="1200" spc="-200" baseline="0" dirty="0">
                <a:solidFill>
                  <a:schemeClr val="bg1"/>
                </a:solidFill>
                <a:latin typeface="+mj-lt"/>
                <a:ea typeface="+mj-ea"/>
                <a:cs typeface="+mj-cs"/>
              </a:defRPr>
            </a:lvl1pPr>
          </a:lstStyle>
          <a:p>
            <a:r>
              <a:rPr lang="en-US" dirty="0" smtClean="0"/>
              <a:t>Presentation Title Goes Here</a:t>
            </a:r>
            <a:endParaRPr lang="en-US" dirty="0"/>
          </a:p>
        </p:txBody>
      </p:sp>
      <p:sp>
        <p:nvSpPr>
          <p:cNvPr id="3" name="Subtitle 2"/>
          <p:cNvSpPr>
            <a:spLocks noGrp="1"/>
          </p:cNvSpPr>
          <p:nvPr>
            <p:ph type="subTitle" idx="1" hasCustomPrompt="1"/>
          </p:nvPr>
        </p:nvSpPr>
        <p:spPr>
          <a:xfrm>
            <a:off x="236383" y="4464068"/>
            <a:ext cx="8112126" cy="384175"/>
          </a:xfrm>
        </p:spPr>
        <p:txBody>
          <a:bodyPr anchor="b" anchorCtr="0">
            <a:noAutofit/>
          </a:bodyPr>
          <a:lstStyle>
            <a:lvl1pPr marL="0" indent="0" algn="l">
              <a:buNone/>
              <a:defRPr lang="en-US" sz="2000" b="0" kern="1200" dirty="0">
                <a:solidFill>
                  <a:schemeClr val="bg1"/>
                </a:solidFill>
                <a:latin typeface="+mj-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Presenter Name</a:t>
            </a:r>
            <a:endParaRPr lang="en-US" dirty="0"/>
          </a:p>
        </p:txBody>
      </p:sp>
      <p:sp>
        <p:nvSpPr>
          <p:cNvPr id="41" name="Text Placeholder 40"/>
          <p:cNvSpPr>
            <a:spLocks noGrp="1"/>
          </p:cNvSpPr>
          <p:nvPr>
            <p:ph type="body" sz="quarter" idx="10" hasCustomPrompt="1"/>
          </p:nvPr>
        </p:nvSpPr>
        <p:spPr>
          <a:xfrm>
            <a:off x="236383" y="4768852"/>
            <a:ext cx="8097838" cy="384175"/>
          </a:xfrm>
        </p:spPr>
        <p:txBody>
          <a:bodyPr/>
          <a:lstStyle>
            <a:lvl1pPr marL="0" indent="0">
              <a:buFontTx/>
              <a:buNone/>
              <a:defRPr lang="en-US" sz="1800" b="0" kern="1200" dirty="0">
                <a:solidFill>
                  <a:schemeClr val="bg1"/>
                </a:solidFill>
                <a:latin typeface="+mj-lt"/>
                <a:ea typeface="+mn-ea"/>
                <a:cs typeface="+mn-cs"/>
              </a:defRPr>
            </a:lvl1pPr>
            <a:lvl2pPr marL="0" indent="0">
              <a:buFontTx/>
              <a:buNone/>
              <a:defRPr lang="en-US" sz="2000" kern="1200" dirty="0" smtClean="0">
                <a:solidFill>
                  <a:schemeClr val="bg1"/>
                </a:solidFill>
                <a:latin typeface="+mj-lt"/>
                <a:ea typeface="+mn-ea"/>
                <a:cs typeface="+mn-cs"/>
              </a:defRPr>
            </a:lvl2pPr>
            <a:lvl3pPr marL="0" indent="0">
              <a:buFontTx/>
              <a:buNone/>
              <a:defRPr lang="en-US" sz="2000" kern="1200" dirty="0" smtClean="0">
                <a:solidFill>
                  <a:schemeClr val="bg1"/>
                </a:solidFill>
                <a:latin typeface="+mj-lt"/>
                <a:ea typeface="+mn-ea"/>
                <a:cs typeface="+mn-cs"/>
              </a:defRPr>
            </a:lvl3pPr>
            <a:lvl4pPr marL="0" indent="0">
              <a:buFontTx/>
              <a:buNone/>
              <a:defRPr lang="en-US" sz="2000" kern="1200" dirty="0" smtClean="0">
                <a:solidFill>
                  <a:schemeClr val="bg1"/>
                </a:solidFill>
                <a:latin typeface="+mj-lt"/>
                <a:ea typeface="+mn-ea"/>
                <a:cs typeface="+mn-cs"/>
              </a:defRPr>
            </a:lvl4pPr>
            <a:lvl5pPr marL="0" indent="0">
              <a:buFontTx/>
              <a:buNone/>
              <a:defRPr lang="en-US" sz="2000" kern="1200" dirty="0" smtClean="0">
                <a:solidFill>
                  <a:schemeClr val="bg1"/>
                </a:solidFill>
                <a:latin typeface="+mj-lt"/>
                <a:ea typeface="+mn-ea"/>
                <a:cs typeface="+mn-cs"/>
              </a:defRPr>
            </a:lvl5pPr>
          </a:lstStyle>
          <a:p>
            <a:pPr lvl="0"/>
            <a:r>
              <a:rPr lang="en-US" dirty="0" smtClean="0"/>
              <a:t>Presenter Title</a:t>
            </a:r>
            <a:endParaRPr lang="en-US" dirty="0"/>
          </a:p>
        </p:txBody>
      </p:sp>
      <p:sp>
        <p:nvSpPr>
          <p:cNvPr id="44" name="Text Placeholder 43"/>
          <p:cNvSpPr>
            <a:spLocks noGrp="1"/>
          </p:cNvSpPr>
          <p:nvPr>
            <p:ph type="body" sz="quarter" idx="11" hasCustomPrompt="1"/>
          </p:nvPr>
        </p:nvSpPr>
        <p:spPr>
          <a:xfrm>
            <a:off x="236538" y="5232770"/>
            <a:ext cx="8112125" cy="384175"/>
          </a:xfrm>
        </p:spPr>
        <p:txBody>
          <a:bodyPr/>
          <a:lstStyle>
            <a:lvl1pPr marL="0" indent="0">
              <a:buFontTx/>
              <a:buNone/>
              <a:defRPr lang="en-US" sz="1400" b="0" kern="1200" dirty="0">
                <a:solidFill>
                  <a:schemeClr val="bg1"/>
                </a:solidFill>
                <a:latin typeface="+mj-lt"/>
                <a:ea typeface="+mn-ea"/>
                <a:cs typeface="+mn-cs"/>
              </a:defRPr>
            </a:lvl1pPr>
            <a:lvl2pPr>
              <a:defRPr lang="en-US" sz="2000" kern="1200" dirty="0" smtClean="0">
                <a:solidFill>
                  <a:schemeClr val="bg1"/>
                </a:solidFill>
                <a:latin typeface="+mj-lt"/>
                <a:ea typeface="+mn-ea"/>
                <a:cs typeface="+mn-cs"/>
              </a:defRPr>
            </a:lvl2pPr>
            <a:lvl3pPr>
              <a:defRPr lang="en-US" sz="2000" kern="1200" dirty="0" smtClean="0">
                <a:solidFill>
                  <a:schemeClr val="bg1"/>
                </a:solidFill>
                <a:latin typeface="+mj-lt"/>
                <a:ea typeface="+mn-ea"/>
                <a:cs typeface="+mn-cs"/>
              </a:defRPr>
            </a:lvl3pPr>
            <a:lvl4pPr>
              <a:defRPr lang="en-US" sz="2000" kern="1200" dirty="0" smtClean="0">
                <a:solidFill>
                  <a:schemeClr val="bg1"/>
                </a:solidFill>
                <a:latin typeface="+mj-lt"/>
                <a:ea typeface="+mn-ea"/>
                <a:cs typeface="+mn-cs"/>
              </a:defRPr>
            </a:lvl4pPr>
            <a:lvl5pPr>
              <a:defRPr lang="en-US" sz="2000" kern="1200" dirty="0" smtClean="0">
                <a:solidFill>
                  <a:schemeClr val="bg1"/>
                </a:solidFill>
                <a:latin typeface="+mj-lt"/>
                <a:ea typeface="+mn-ea"/>
                <a:cs typeface="+mn-cs"/>
              </a:defRPr>
            </a:lvl5pPr>
          </a:lstStyle>
          <a:p>
            <a:pPr lvl="0"/>
            <a:r>
              <a:rPr lang="en-US" dirty="0" smtClean="0"/>
              <a:t>Date</a:t>
            </a:r>
            <a:endParaRPr lang="en-US" dirty="0"/>
          </a:p>
        </p:txBody>
      </p:sp>
      <p:grpSp>
        <p:nvGrpSpPr>
          <p:cNvPr id="72" name="Group 38"/>
          <p:cNvGrpSpPr/>
          <p:nvPr userDrawn="1"/>
        </p:nvGrpSpPr>
        <p:grpSpPr>
          <a:xfrm>
            <a:off x="341314" y="311151"/>
            <a:ext cx="829170" cy="438358"/>
            <a:chOff x="609600" y="528537"/>
            <a:chExt cx="1444734" cy="763789"/>
          </a:xfrm>
          <a:solidFill>
            <a:schemeClr val="bg1"/>
          </a:solidFill>
        </p:grpSpPr>
        <p:sp>
          <p:nvSpPr>
            <p:cNvPr id="73" name="Rectangle 72"/>
            <p:cNvSpPr>
              <a:spLocks noChangeArrowheads="1"/>
            </p:cNvSpPr>
            <p:nvPr/>
          </p:nvSpPr>
          <p:spPr bwMode="black">
            <a:xfrm>
              <a:off x="1016578" y="1035681"/>
              <a:ext cx="65914" cy="249730"/>
            </a:xfrm>
            <a:prstGeom prst="rect">
              <a:avLst/>
            </a:prstGeom>
            <a:grpFill/>
            <a:ln w="9525">
              <a:noFill/>
              <a:miter lim="800000"/>
              <a:headEnd/>
              <a:tailEnd/>
            </a:ln>
          </p:spPr>
          <p:txBody>
            <a:bodyPr/>
            <a:lstStyle/>
            <a:p>
              <a:endParaRPr lang="en-US" dirty="0">
                <a:solidFill>
                  <a:srgbClr val="0096D6"/>
                </a:solidFill>
              </a:endParaRPr>
            </a:p>
          </p:txBody>
        </p:sp>
        <p:sp>
          <p:nvSpPr>
            <p:cNvPr id="74" name="Freeform 73"/>
            <p:cNvSpPr>
              <a:spLocks/>
            </p:cNvSpPr>
            <p:nvPr/>
          </p:nvSpPr>
          <p:spPr bwMode="black">
            <a:xfrm>
              <a:off x="1400563" y="1028765"/>
              <a:ext cx="190843" cy="263561"/>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grpFill/>
            <a:ln w="9525">
              <a:noFill/>
              <a:round/>
              <a:headEnd/>
              <a:tailEnd/>
            </a:ln>
          </p:spPr>
          <p:txBody>
            <a:bodyPr/>
            <a:lstStyle/>
            <a:p>
              <a:endParaRPr lang="en-US" dirty="0">
                <a:solidFill>
                  <a:srgbClr val="0096D6"/>
                </a:solidFill>
              </a:endParaRPr>
            </a:p>
          </p:txBody>
        </p:sp>
        <p:sp>
          <p:nvSpPr>
            <p:cNvPr id="75" name="Freeform 74"/>
            <p:cNvSpPr>
              <a:spLocks/>
            </p:cNvSpPr>
            <p:nvPr/>
          </p:nvSpPr>
          <p:spPr bwMode="black">
            <a:xfrm>
              <a:off x="740661" y="1028765"/>
              <a:ext cx="190843" cy="263561"/>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grpFill/>
            <a:ln w="9525">
              <a:noFill/>
              <a:round/>
              <a:headEnd/>
              <a:tailEnd/>
            </a:ln>
          </p:spPr>
          <p:txBody>
            <a:bodyPr/>
            <a:lstStyle/>
            <a:p>
              <a:endParaRPr lang="en-US" dirty="0">
                <a:solidFill>
                  <a:srgbClr val="0096D6"/>
                </a:solidFill>
              </a:endParaRPr>
            </a:p>
          </p:txBody>
        </p:sp>
        <p:sp>
          <p:nvSpPr>
            <p:cNvPr id="76" name="Freeform 75"/>
            <p:cNvSpPr>
              <a:spLocks noEditPoints="1"/>
            </p:cNvSpPr>
            <p:nvPr/>
          </p:nvSpPr>
          <p:spPr bwMode="black">
            <a:xfrm>
              <a:off x="1660385" y="1028765"/>
              <a:ext cx="262122" cy="263561"/>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grpFill/>
            <a:ln w="9525">
              <a:noFill/>
              <a:round/>
              <a:headEnd/>
              <a:tailEnd/>
            </a:ln>
          </p:spPr>
          <p:txBody>
            <a:bodyPr/>
            <a:lstStyle/>
            <a:p>
              <a:endParaRPr lang="en-US" dirty="0">
                <a:solidFill>
                  <a:srgbClr val="0096D6"/>
                </a:solidFill>
              </a:endParaRPr>
            </a:p>
          </p:txBody>
        </p:sp>
        <p:sp>
          <p:nvSpPr>
            <p:cNvPr id="77" name="Freeform 76"/>
            <p:cNvSpPr>
              <a:spLocks/>
            </p:cNvSpPr>
            <p:nvPr/>
          </p:nvSpPr>
          <p:spPr bwMode="black">
            <a:xfrm>
              <a:off x="1167566" y="1028765"/>
              <a:ext cx="170916" cy="263561"/>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grpFill/>
            <a:ln w="9525">
              <a:noFill/>
              <a:round/>
              <a:headEnd/>
              <a:tailEnd/>
            </a:ln>
          </p:spPr>
          <p:txBody>
            <a:bodyPr/>
            <a:lstStyle/>
            <a:p>
              <a:endParaRPr lang="en-US" dirty="0">
                <a:solidFill>
                  <a:srgbClr val="0096D6"/>
                </a:solidFill>
              </a:endParaRPr>
            </a:p>
          </p:txBody>
        </p:sp>
        <p:sp>
          <p:nvSpPr>
            <p:cNvPr id="92" name="Freeform 91"/>
            <p:cNvSpPr>
              <a:spLocks/>
            </p:cNvSpPr>
            <p:nvPr/>
          </p:nvSpPr>
          <p:spPr bwMode="black">
            <a:xfrm>
              <a:off x="609600" y="732931"/>
              <a:ext cx="62081" cy="128323"/>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grpFill/>
            <a:ln w="9525">
              <a:noFill/>
              <a:round/>
              <a:headEnd/>
              <a:tailEnd/>
            </a:ln>
          </p:spPr>
          <p:txBody>
            <a:bodyPr/>
            <a:lstStyle/>
            <a:p>
              <a:endParaRPr lang="en-US" dirty="0">
                <a:solidFill>
                  <a:srgbClr val="0096D6"/>
                </a:solidFill>
              </a:endParaRPr>
            </a:p>
          </p:txBody>
        </p:sp>
        <p:sp>
          <p:nvSpPr>
            <p:cNvPr id="93" name="Freeform 92"/>
            <p:cNvSpPr>
              <a:spLocks/>
            </p:cNvSpPr>
            <p:nvPr/>
          </p:nvSpPr>
          <p:spPr bwMode="black">
            <a:xfrm>
              <a:off x="783581" y="646870"/>
              <a:ext cx="62081" cy="214384"/>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grpFill/>
            <a:ln w="9525">
              <a:noFill/>
              <a:round/>
              <a:headEnd/>
              <a:tailEnd/>
            </a:ln>
          </p:spPr>
          <p:txBody>
            <a:bodyPr/>
            <a:lstStyle/>
            <a:p>
              <a:endParaRPr lang="en-US" dirty="0">
                <a:solidFill>
                  <a:srgbClr val="0096D6"/>
                </a:solidFill>
              </a:endParaRPr>
            </a:p>
          </p:txBody>
        </p:sp>
        <p:sp>
          <p:nvSpPr>
            <p:cNvPr id="94" name="Freeform 93"/>
            <p:cNvSpPr>
              <a:spLocks/>
            </p:cNvSpPr>
            <p:nvPr/>
          </p:nvSpPr>
          <p:spPr bwMode="black">
            <a:xfrm>
              <a:off x="954497" y="528537"/>
              <a:ext cx="62081" cy="394958"/>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grpFill/>
            <a:ln w="9525">
              <a:noFill/>
              <a:round/>
              <a:headEnd/>
              <a:tailEnd/>
            </a:ln>
          </p:spPr>
          <p:txBody>
            <a:bodyPr/>
            <a:lstStyle/>
            <a:p>
              <a:endParaRPr lang="en-US" dirty="0">
                <a:solidFill>
                  <a:srgbClr val="0096D6"/>
                </a:solidFill>
              </a:endParaRPr>
            </a:p>
          </p:txBody>
        </p:sp>
        <p:sp>
          <p:nvSpPr>
            <p:cNvPr id="95" name="Freeform 94"/>
            <p:cNvSpPr>
              <a:spLocks/>
            </p:cNvSpPr>
            <p:nvPr/>
          </p:nvSpPr>
          <p:spPr bwMode="black">
            <a:xfrm>
              <a:off x="1128478" y="646870"/>
              <a:ext cx="62081" cy="214384"/>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grpFill/>
            <a:ln w="9525">
              <a:noFill/>
              <a:round/>
              <a:headEnd/>
              <a:tailEnd/>
            </a:ln>
          </p:spPr>
          <p:txBody>
            <a:bodyPr/>
            <a:lstStyle/>
            <a:p>
              <a:endParaRPr lang="en-US" dirty="0">
                <a:solidFill>
                  <a:srgbClr val="0096D6"/>
                </a:solidFill>
              </a:endParaRPr>
            </a:p>
          </p:txBody>
        </p:sp>
        <p:sp>
          <p:nvSpPr>
            <p:cNvPr id="96" name="Freeform 95"/>
            <p:cNvSpPr>
              <a:spLocks/>
            </p:cNvSpPr>
            <p:nvPr/>
          </p:nvSpPr>
          <p:spPr bwMode="black">
            <a:xfrm>
              <a:off x="1298627" y="732931"/>
              <a:ext cx="65914" cy="128323"/>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grpFill/>
            <a:ln w="9525">
              <a:noFill/>
              <a:round/>
              <a:headEnd/>
              <a:tailEnd/>
            </a:ln>
          </p:spPr>
          <p:txBody>
            <a:bodyPr/>
            <a:lstStyle/>
            <a:p>
              <a:endParaRPr lang="en-US" dirty="0">
                <a:solidFill>
                  <a:srgbClr val="0096D6"/>
                </a:solidFill>
              </a:endParaRPr>
            </a:p>
          </p:txBody>
        </p:sp>
        <p:sp>
          <p:nvSpPr>
            <p:cNvPr id="97" name="Freeform 96"/>
            <p:cNvSpPr>
              <a:spLocks/>
            </p:cNvSpPr>
            <p:nvPr/>
          </p:nvSpPr>
          <p:spPr bwMode="black">
            <a:xfrm>
              <a:off x="1472608" y="646870"/>
              <a:ext cx="62848" cy="214384"/>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grpFill/>
            <a:ln w="9525">
              <a:noFill/>
              <a:round/>
              <a:headEnd/>
              <a:tailEnd/>
            </a:ln>
          </p:spPr>
          <p:txBody>
            <a:bodyPr/>
            <a:lstStyle/>
            <a:p>
              <a:endParaRPr lang="en-US" dirty="0">
                <a:solidFill>
                  <a:srgbClr val="0096D6"/>
                </a:solidFill>
              </a:endParaRPr>
            </a:p>
          </p:txBody>
        </p:sp>
        <p:sp>
          <p:nvSpPr>
            <p:cNvPr id="98" name="Freeform 97"/>
            <p:cNvSpPr>
              <a:spLocks/>
            </p:cNvSpPr>
            <p:nvPr/>
          </p:nvSpPr>
          <p:spPr bwMode="black">
            <a:xfrm>
              <a:off x="1646590" y="528537"/>
              <a:ext cx="62848" cy="394958"/>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grpFill/>
            <a:ln w="9525">
              <a:noFill/>
              <a:round/>
              <a:headEnd/>
              <a:tailEnd/>
            </a:ln>
          </p:spPr>
          <p:txBody>
            <a:bodyPr/>
            <a:lstStyle/>
            <a:p>
              <a:endParaRPr lang="en-US" dirty="0">
                <a:solidFill>
                  <a:srgbClr val="0096D6"/>
                </a:solidFill>
              </a:endParaRPr>
            </a:p>
          </p:txBody>
        </p:sp>
        <p:sp>
          <p:nvSpPr>
            <p:cNvPr id="99" name="Freeform 98"/>
            <p:cNvSpPr>
              <a:spLocks/>
            </p:cNvSpPr>
            <p:nvPr/>
          </p:nvSpPr>
          <p:spPr bwMode="black">
            <a:xfrm>
              <a:off x="1817505" y="646870"/>
              <a:ext cx="62848" cy="214384"/>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grpFill/>
            <a:ln w="9525">
              <a:noFill/>
              <a:round/>
              <a:headEnd/>
              <a:tailEnd/>
            </a:ln>
          </p:spPr>
          <p:txBody>
            <a:bodyPr/>
            <a:lstStyle/>
            <a:p>
              <a:endParaRPr lang="en-US" dirty="0">
                <a:solidFill>
                  <a:srgbClr val="0096D6"/>
                </a:solidFill>
              </a:endParaRPr>
            </a:p>
          </p:txBody>
        </p:sp>
        <p:sp>
          <p:nvSpPr>
            <p:cNvPr id="100" name="Freeform 99"/>
            <p:cNvSpPr>
              <a:spLocks/>
            </p:cNvSpPr>
            <p:nvPr/>
          </p:nvSpPr>
          <p:spPr bwMode="black">
            <a:xfrm>
              <a:off x="1991486" y="732931"/>
              <a:ext cx="62848" cy="128323"/>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grpFill/>
            <a:ln w="9525">
              <a:noFill/>
              <a:round/>
              <a:headEnd/>
              <a:tailEnd/>
            </a:ln>
          </p:spPr>
          <p:txBody>
            <a:bodyPr/>
            <a:lstStyle/>
            <a:p>
              <a:endParaRPr lang="en-US" dirty="0">
                <a:solidFill>
                  <a:srgbClr val="0096D6"/>
                </a:solidFill>
              </a:endParaRPr>
            </a:p>
          </p:txBody>
        </p:sp>
      </p:grpSp>
    </p:spTree>
    <p:extLst>
      <p:ext uri="{BB962C8B-B14F-4D97-AF65-F5344CB8AC3E}">
        <p14:creationId xmlns:p14="http://schemas.microsoft.com/office/powerpoint/2010/main" val="2099782086"/>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repeatCount="indefinite" accel="50000" decel="50000" autoRev="1" fill="remove" grpId="0" nodeType="withEffect">
                                  <p:stCondLst>
                                    <p:cond delay="1500"/>
                                  </p:stCondLst>
                                  <p:childTnLst>
                                    <p:animMotion origin="layout" path="M -2.77778E-6 -2.22045E-16 L -2.77778E-6 -1.425 " pathEditMode="fixed" rAng="0" ptsTypes="AA">
                                      <p:cBhvr>
                                        <p:cTn id="6" dur="4500" fill="hold"/>
                                        <p:tgtEl>
                                          <p:spTgt spid="67"/>
                                        </p:tgtEl>
                                        <p:attrNameLst>
                                          <p:attrName>ppt_x</p:attrName>
                                          <p:attrName>ppt_y</p:attrName>
                                        </p:attrNameLst>
                                      </p:cBhvr>
                                      <p:rCtr x="0" y="-712"/>
                                    </p:animMotion>
                                  </p:childTnLst>
                                </p:cTn>
                              </p:par>
                              <p:par>
                                <p:cTn id="7" presetID="42" presetClass="path" presetSubtype="0" repeatCount="indefinite" accel="50000" decel="50000" autoRev="1" fill="hold" grpId="0" nodeType="withEffect">
                                  <p:stCondLst>
                                    <p:cond delay="0"/>
                                  </p:stCondLst>
                                  <p:childTnLst>
                                    <p:animMotion origin="layout" path="M 3.05556E-6 -2.96296E-6 L 3.05556E-6 0.88611 " pathEditMode="fixed" rAng="0" ptsTypes="AA">
                                      <p:cBhvr>
                                        <p:cTn id="8" dur="4500" fill="hold"/>
                                        <p:tgtEl>
                                          <p:spTgt spid="66"/>
                                        </p:tgtEl>
                                        <p:attrNameLst>
                                          <p:attrName>ppt_x</p:attrName>
                                          <p:attrName>ppt_y</p:attrName>
                                        </p:attrNameLst>
                                      </p:cBhvr>
                                      <p:rCtr x="0" y="443"/>
                                    </p:animMotion>
                                  </p:childTnLst>
                                </p:cTn>
                              </p:par>
                              <p:par>
                                <p:cTn id="9" presetID="64" presetClass="path" presetSubtype="0" repeatCount="indefinite" accel="50000" decel="50000" autoRev="1" fill="hold" grpId="0" nodeType="withEffect">
                                  <p:stCondLst>
                                    <p:cond delay="1400"/>
                                  </p:stCondLst>
                                  <p:childTnLst>
                                    <p:animMotion origin="layout" path="M -2.5E-6 3.7037E-6 L -2.5E-6 -1.33195 " pathEditMode="fixed" rAng="0" ptsTypes="AA">
                                      <p:cBhvr>
                                        <p:cTn id="10" dur="4500" fill="hold"/>
                                        <p:tgtEl>
                                          <p:spTgt spid="68"/>
                                        </p:tgtEl>
                                        <p:attrNameLst>
                                          <p:attrName>ppt_x</p:attrName>
                                          <p:attrName>ppt_y</p:attrName>
                                        </p:attrNameLst>
                                      </p:cBhvr>
                                      <p:rCtr x="0" y="-666"/>
                                    </p:animMotion>
                                  </p:childTnLst>
                                </p:cTn>
                              </p:par>
                              <p:par>
                                <p:cTn id="11" presetID="64" presetClass="path" presetSubtype="0" repeatCount="indefinite" accel="50000" decel="50000" autoRev="1" fill="hold" grpId="0" nodeType="withEffect">
                                  <p:stCondLst>
                                    <p:cond delay="3600"/>
                                  </p:stCondLst>
                                  <p:childTnLst>
                                    <p:animMotion origin="layout" path="M -1.94444E-6 4.07407E-6 L -1.94444E-6 -1.42084 " pathEditMode="fixed" rAng="0" ptsTypes="AA">
                                      <p:cBhvr>
                                        <p:cTn id="12" dur="4500" fill="hold"/>
                                        <p:tgtEl>
                                          <p:spTgt spid="65"/>
                                        </p:tgtEl>
                                        <p:attrNameLst>
                                          <p:attrName>ppt_x</p:attrName>
                                          <p:attrName>ppt_y</p:attrName>
                                        </p:attrNameLst>
                                      </p:cBhvr>
                                      <p:rCtr x="0" y="-710"/>
                                    </p:animMotion>
                                  </p:childTnLst>
                                </p:cTn>
                              </p:par>
                              <p:par>
                                <p:cTn id="13" presetID="42" presetClass="path" presetSubtype="0" repeatCount="indefinite" accel="50000" decel="50000" autoRev="1" fill="hold" grpId="0" nodeType="withEffect">
                                  <p:stCondLst>
                                    <p:cond delay="900"/>
                                  </p:stCondLst>
                                  <p:childTnLst>
                                    <p:animMotion origin="layout" path="M 1.94444E-6 4.07407E-6 L 1.94444E-6 0.81944 " pathEditMode="fixed" rAng="0" ptsTypes="AA">
                                      <p:cBhvr>
                                        <p:cTn id="14" dur="4500" fill="hold"/>
                                        <p:tgtEl>
                                          <p:spTgt spid="64"/>
                                        </p:tgtEl>
                                        <p:attrNameLst>
                                          <p:attrName>ppt_x</p:attrName>
                                          <p:attrName>ppt_y</p:attrName>
                                        </p:attrNameLst>
                                      </p:cBhvr>
                                      <p:rCtr x="0" y="410"/>
                                    </p:animMotion>
                                  </p:childTnLst>
                                </p:cTn>
                              </p:par>
                              <p:par>
                                <p:cTn id="15" presetID="42" presetClass="path" presetSubtype="0" repeatCount="indefinite" accel="50000" decel="50000" autoRev="1" fill="hold" grpId="0" nodeType="withEffect">
                                  <p:stCondLst>
                                    <p:cond delay="2800"/>
                                  </p:stCondLst>
                                  <p:childTnLst>
                                    <p:animMotion origin="layout" path="M -3.61111E-6 2.59259E-6 L -3.61111E-6 1.19028 " pathEditMode="fixed" rAng="0" ptsTypes="AA">
                                      <p:cBhvr>
                                        <p:cTn id="16" dur="4500" fill="hold"/>
                                        <p:tgtEl>
                                          <p:spTgt spid="59"/>
                                        </p:tgtEl>
                                        <p:attrNameLst>
                                          <p:attrName>ppt_x</p:attrName>
                                          <p:attrName>ppt_y</p:attrName>
                                        </p:attrNameLst>
                                      </p:cBhvr>
                                      <p:rCtr x="0" y="59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64" grpId="0" animBg="1"/>
      <p:bldP spid="65" grpId="0" animBg="1"/>
      <p:bldP spid="66" grpId="0" animBg="1"/>
      <p:bldP spid="67" grpId="0" animBg="1"/>
      <p:bldP spid="68" grpId="0" animBg="1"/>
    </p:bld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4_Title Slide Gradient">
    <p:spTree>
      <p:nvGrpSpPr>
        <p:cNvPr id="1" name=""/>
        <p:cNvGrpSpPr/>
        <p:nvPr/>
      </p:nvGrpSpPr>
      <p:grpSpPr>
        <a:xfrm>
          <a:off x="0" y="0"/>
          <a:ext cx="0" cy="0"/>
          <a:chOff x="0" y="0"/>
          <a:chExt cx="0" cy="0"/>
        </a:xfrm>
      </p:grpSpPr>
      <p:grpSp>
        <p:nvGrpSpPr>
          <p:cNvPr id="31" name="Group 30"/>
          <p:cNvGrpSpPr/>
          <p:nvPr userDrawn="1"/>
        </p:nvGrpSpPr>
        <p:grpSpPr>
          <a:xfrm>
            <a:off x="-12700" y="-2056029"/>
            <a:ext cx="9847891" cy="19379146"/>
            <a:chOff x="-12700" y="-2056029"/>
            <a:chExt cx="9847891" cy="19379146"/>
          </a:xfrm>
        </p:grpSpPr>
        <p:pic>
          <p:nvPicPr>
            <p:cNvPr id="32" name="Picture 2" descr="C:\Documents and Settings\contractor\Desktop\Blue_Green_Gradient.png"/>
            <p:cNvPicPr>
              <a:picLocks noChangeAspect="1" noChangeArrowheads="1"/>
            </p:cNvPicPr>
            <p:nvPr userDrawn="1"/>
          </p:nvPicPr>
          <p:blipFill>
            <a:blip r:embed="rId2" cstate="print"/>
            <a:srcRect/>
            <a:stretch>
              <a:fillRect/>
            </a:stretch>
          </p:blipFill>
          <p:spPr bwMode="auto">
            <a:xfrm>
              <a:off x="-12700" y="0"/>
              <a:ext cx="9156700" cy="6858000"/>
            </a:xfrm>
            <a:prstGeom prst="rect">
              <a:avLst/>
            </a:prstGeom>
            <a:noFill/>
          </p:spPr>
        </p:pic>
        <p:sp>
          <p:nvSpPr>
            <p:cNvPr id="33" name="Rounded Rectangle 32"/>
            <p:cNvSpPr/>
            <p:nvPr userDrawn="1"/>
          </p:nvSpPr>
          <p:spPr>
            <a:xfrm>
              <a:off x="1823499" y="3308943"/>
              <a:ext cx="1729740" cy="14014174"/>
            </a:xfrm>
            <a:prstGeom prst="roundRect">
              <a:avLst>
                <a:gd name="adj" fmla="val 50000"/>
              </a:avLst>
            </a:prstGeom>
            <a:gradFill flip="none" rotWithShape="1">
              <a:gsLst>
                <a:gs pos="0">
                  <a:schemeClr val="accent1">
                    <a:shade val="30000"/>
                    <a:satMod val="115000"/>
                    <a:alpha val="18000"/>
                  </a:scheme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34" name="Rounded Rectangle 33"/>
            <p:cNvSpPr/>
            <p:nvPr userDrawn="1"/>
          </p:nvSpPr>
          <p:spPr>
            <a:xfrm>
              <a:off x="0" y="1236689"/>
              <a:ext cx="1729740" cy="8148430"/>
            </a:xfrm>
            <a:prstGeom prst="roundRect">
              <a:avLst>
                <a:gd name="adj" fmla="val 50000"/>
              </a:avLst>
            </a:prstGeom>
            <a:gradFill flip="none" rotWithShape="1">
              <a:gsLst>
                <a:gs pos="0">
                  <a:schemeClr val="accent1">
                    <a:shade val="30000"/>
                    <a:satMod val="115000"/>
                    <a:alpha val="18000"/>
                  </a:scheme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35" name="Rounded Rectangle 34"/>
            <p:cNvSpPr/>
            <p:nvPr userDrawn="1"/>
          </p:nvSpPr>
          <p:spPr>
            <a:xfrm rot="10800000">
              <a:off x="1013791" y="4248605"/>
              <a:ext cx="1729740" cy="8148430"/>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36" name="Rounded Rectangle 35"/>
            <p:cNvSpPr/>
            <p:nvPr userDrawn="1"/>
          </p:nvSpPr>
          <p:spPr>
            <a:xfrm>
              <a:off x="6585483" y="-2056029"/>
              <a:ext cx="1729740" cy="8148430"/>
            </a:xfrm>
            <a:prstGeom prst="roundRect">
              <a:avLst>
                <a:gd name="adj" fmla="val 50000"/>
              </a:avLst>
            </a:prstGeom>
            <a:gradFill flip="none" rotWithShape="1">
              <a:gsLst>
                <a:gs pos="0">
                  <a:schemeClr val="accent4">
                    <a:lumMod val="75000"/>
                    <a:alpha val="28000"/>
                  </a:schemeClr>
                </a:gs>
                <a:gs pos="100000">
                  <a:schemeClr val="accent4">
                    <a:lumMod val="75000"/>
                    <a:alpha val="29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37" name="Rounded Rectangle 36"/>
            <p:cNvSpPr/>
            <p:nvPr userDrawn="1"/>
          </p:nvSpPr>
          <p:spPr>
            <a:xfrm>
              <a:off x="8105451" y="2783785"/>
              <a:ext cx="1729740" cy="8148430"/>
            </a:xfrm>
            <a:prstGeom prst="roundRect">
              <a:avLst>
                <a:gd name="adj" fmla="val 50000"/>
              </a:avLst>
            </a:prstGeom>
            <a:gradFill flip="none" rotWithShape="1">
              <a:gsLst>
                <a:gs pos="0">
                  <a:schemeClr val="accent4">
                    <a:lumMod val="75000"/>
                    <a:alpha val="28000"/>
                  </a:schemeClr>
                </a:gs>
                <a:gs pos="100000">
                  <a:schemeClr val="accent4">
                    <a:lumMod val="75000"/>
                    <a:alpha val="29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38" name="Rounded Rectangle 37"/>
            <p:cNvSpPr/>
            <p:nvPr userDrawn="1"/>
          </p:nvSpPr>
          <p:spPr>
            <a:xfrm rot="10800000">
              <a:off x="3036073" y="174390"/>
              <a:ext cx="1729740" cy="8148430"/>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grpSp>
      <p:sp>
        <p:nvSpPr>
          <p:cNvPr id="69" name="Rectangle 5"/>
          <p:cNvSpPr>
            <a:spLocks noChangeArrowheads="1"/>
          </p:cNvSpPr>
          <p:nvPr userDrawn="1"/>
        </p:nvSpPr>
        <p:spPr bwMode="ltGray">
          <a:xfrm>
            <a:off x="7763787" y="6584512"/>
            <a:ext cx="811863" cy="175257"/>
          </a:xfrm>
          <a:prstGeom prst="rect">
            <a:avLst/>
          </a:prstGeom>
          <a:noFill/>
          <a:ln w="9525">
            <a:noFill/>
            <a:miter lim="800000"/>
            <a:headEnd/>
            <a:tailEnd/>
          </a:ln>
          <a:effectLst/>
        </p:spPr>
        <p:txBody>
          <a:bodyPr wrap="none" lIns="82124" tIns="41061" rIns="82124" bIns="41061" anchor="b">
            <a:spAutoFit/>
          </a:bodyPr>
          <a:lstStyle/>
          <a:p>
            <a:pPr algn="r" defTabSz="814388"/>
            <a:r>
              <a:rPr lang="en-US" sz="600" dirty="0">
                <a:solidFill>
                  <a:srgbClr val="FFFFFF"/>
                </a:solidFill>
              </a:rPr>
              <a:t>Cisco Confidential</a:t>
            </a:r>
          </a:p>
        </p:txBody>
      </p:sp>
      <p:sp>
        <p:nvSpPr>
          <p:cNvPr id="70" name="Rectangle 4"/>
          <p:cNvSpPr>
            <a:spLocks noChangeArrowheads="1"/>
          </p:cNvSpPr>
          <p:nvPr userDrawn="1"/>
        </p:nvSpPr>
        <p:spPr bwMode="ltGray">
          <a:xfrm>
            <a:off x="251373" y="6586246"/>
            <a:ext cx="3420515" cy="175257"/>
          </a:xfrm>
          <a:prstGeom prst="rect">
            <a:avLst/>
          </a:prstGeom>
          <a:noFill/>
          <a:ln w="9525">
            <a:noFill/>
            <a:miter lim="800000"/>
            <a:headEnd/>
            <a:tailEnd/>
          </a:ln>
          <a:effectLst/>
        </p:spPr>
        <p:txBody>
          <a:bodyPr wrap="square" lIns="82124" tIns="41061" rIns="82124" bIns="41061" anchor="b" anchorCtr="0">
            <a:spAutoFit/>
          </a:bodyPr>
          <a:lstStyle/>
          <a:p>
            <a:pPr defTabSz="814388"/>
            <a:r>
              <a:rPr lang="en-US" sz="600" dirty="0" smtClean="0">
                <a:solidFill>
                  <a:srgbClr val="FFFFFF"/>
                </a:solidFill>
              </a:rPr>
              <a:t>© 2010 Cisco and/or its affiliates. All rights reserved.</a:t>
            </a:r>
            <a:endParaRPr lang="en-US" sz="600" dirty="0">
              <a:solidFill>
                <a:srgbClr val="FFFFFF"/>
              </a:solidFill>
            </a:endParaRPr>
          </a:p>
        </p:txBody>
      </p:sp>
      <p:sp>
        <p:nvSpPr>
          <p:cNvPr id="71" name="Rectangle 7"/>
          <p:cNvSpPr>
            <a:spLocks noChangeArrowheads="1"/>
          </p:cNvSpPr>
          <p:nvPr userDrawn="1"/>
        </p:nvSpPr>
        <p:spPr bwMode="ltGray">
          <a:xfrm>
            <a:off x="8639981" y="6580408"/>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fld id="{DFCF27A5-1A5B-48D3-A060-2758FFBB1ADD}" type="slidenum">
              <a:rPr lang="en-US" sz="600">
                <a:solidFill>
                  <a:srgbClr val="FFFFFF"/>
                </a:solidFill>
              </a:rPr>
              <a:pPr algn="r" defTabSz="814388"/>
              <a:t>‹#›</a:t>
            </a:fld>
            <a:endParaRPr lang="en-US" sz="600" dirty="0">
              <a:solidFill>
                <a:srgbClr val="FFFFFF"/>
              </a:solidFill>
            </a:endParaRPr>
          </a:p>
        </p:txBody>
      </p:sp>
      <p:sp>
        <p:nvSpPr>
          <p:cNvPr id="2" name="Title 1"/>
          <p:cNvSpPr>
            <a:spLocks noGrp="1"/>
          </p:cNvSpPr>
          <p:nvPr>
            <p:ph type="ctrTitle" hasCustomPrompt="1"/>
          </p:nvPr>
        </p:nvSpPr>
        <p:spPr>
          <a:xfrm>
            <a:off x="221393" y="1236689"/>
            <a:ext cx="8112125" cy="2918779"/>
          </a:xfrm>
        </p:spPr>
        <p:txBody>
          <a:bodyPr/>
          <a:lstStyle>
            <a:lvl1pPr>
              <a:lnSpc>
                <a:spcPct val="90000"/>
              </a:lnSpc>
              <a:defRPr lang="en-US" sz="5400" b="0" kern="1200" spc="-200" baseline="0" dirty="0">
                <a:solidFill>
                  <a:schemeClr val="bg1"/>
                </a:solidFill>
                <a:latin typeface="+mj-lt"/>
                <a:ea typeface="+mj-ea"/>
                <a:cs typeface="+mj-cs"/>
              </a:defRPr>
            </a:lvl1pPr>
          </a:lstStyle>
          <a:p>
            <a:r>
              <a:rPr lang="en-US" dirty="0" smtClean="0"/>
              <a:t>Presentation Title Goes Here</a:t>
            </a:r>
            <a:endParaRPr lang="en-US" dirty="0"/>
          </a:p>
        </p:txBody>
      </p:sp>
      <p:sp>
        <p:nvSpPr>
          <p:cNvPr id="3" name="Subtitle 2"/>
          <p:cNvSpPr>
            <a:spLocks noGrp="1"/>
          </p:cNvSpPr>
          <p:nvPr>
            <p:ph type="subTitle" idx="1" hasCustomPrompt="1"/>
          </p:nvPr>
        </p:nvSpPr>
        <p:spPr>
          <a:xfrm>
            <a:off x="236383" y="4464068"/>
            <a:ext cx="8112126" cy="384175"/>
          </a:xfrm>
        </p:spPr>
        <p:txBody>
          <a:bodyPr anchor="b" anchorCtr="0">
            <a:noAutofit/>
          </a:bodyPr>
          <a:lstStyle>
            <a:lvl1pPr marL="0" indent="0" algn="l">
              <a:buNone/>
              <a:defRPr lang="en-US" sz="2000" b="0" kern="1200" dirty="0">
                <a:solidFill>
                  <a:schemeClr val="bg1"/>
                </a:solidFill>
                <a:latin typeface="+mj-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Presenter Name</a:t>
            </a:r>
            <a:endParaRPr lang="en-US" dirty="0"/>
          </a:p>
        </p:txBody>
      </p:sp>
      <p:sp>
        <p:nvSpPr>
          <p:cNvPr id="41" name="Text Placeholder 40"/>
          <p:cNvSpPr>
            <a:spLocks noGrp="1"/>
          </p:cNvSpPr>
          <p:nvPr>
            <p:ph type="body" sz="quarter" idx="10" hasCustomPrompt="1"/>
          </p:nvPr>
        </p:nvSpPr>
        <p:spPr>
          <a:xfrm>
            <a:off x="236383" y="4768852"/>
            <a:ext cx="8097838" cy="384175"/>
          </a:xfrm>
        </p:spPr>
        <p:txBody>
          <a:bodyPr/>
          <a:lstStyle>
            <a:lvl1pPr marL="0" indent="0">
              <a:buFontTx/>
              <a:buNone/>
              <a:defRPr lang="en-US" sz="1800" b="0" kern="1200" dirty="0">
                <a:solidFill>
                  <a:schemeClr val="bg1"/>
                </a:solidFill>
                <a:latin typeface="+mj-lt"/>
                <a:ea typeface="+mn-ea"/>
                <a:cs typeface="+mn-cs"/>
              </a:defRPr>
            </a:lvl1pPr>
            <a:lvl2pPr marL="0" indent="0">
              <a:buFontTx/>
              <a:buNone/>
              <a:defRPr lang="en-US" sz="2000" kern="1200" dirty="0" smtClean="0">
                <a:solidFill>
                  <a:schemeClr val="bg1"/>
                </a:solidFill>
                <a:latin typeface="+mj-lt"/>
                <a:ea typeface="+mn-ea"/>
                <a:cs typeface="+mn-cs"/>
              </a:defRPr>
            </a:lvl2pPr>
            <a:lvl3pPr marL="0" indent="0">
              <a:buFontTx/>
              <a:buNone/>
              <a:defRPr lang="en-US" sz="2000" kern="1200" dirty="0" smtClean="0">
                <a:solidFill>
                  <a:schemeClr val="bg1"/>
                </a:solidFill>
                <a:latin typeface="+mj-lt"/>
                <a:ea typeface="+mn-ea"/>
                <a:cs typeface="+mn-cs"/>
              </a:defRPr>
            </a:lvl3pPr>
            <a:lvl4pPr marL="0" indent="0">
              <a:buFontTx/>
              <a:buNone/>
              <a:defRPr lang="en-US" sz="2000" kern="1200" dirty="0" smtClean="0">
                <a:solidFill>
                  <a:schemeClr val="bg1"/>
                </a:solidFill>
                <a:latin typeface="+mj-lt"/>
                <a:ea typeface="+mn-ea"/>
                <a:cs typeface="+mn-cs"/>
              </a:defRPr>
            </a:lvl4pPr>
            <a:lvl5pPr marL="0" indent="0">
              <a:buFontTx/>
              <a:buNone/>
              <a:defRPr lang="en-US" sz="2000" kern="1200" dirty="0" smtClean="0">
                <a:solidFill>
                  <a:schemeClr val="bg1"/>
                </a:solidFill>
                <a:latin typeface="+mj-lt"/>
                <a:ea typeface="+mn-ea"/>
                <a:cs typeface="+mn-cs"/>
              </a:defRPr>
            </a:lvl5pPr>
          </a:lstStyle>
          <a:p>
            <a:pPr lvl="0"/>
            <a:r>
              <a:rPr lang="en-US" dirty="0" smtClean="0"/>
              <a:t>Presenter Title</a:t>
            </a:r>
            <a:endParaRPr lang="en-US" dirty="0"/>
          </a:p>
        </p:txBody>
      </p:sp>
      <p:sp>
        <p:nvSpPr>
          <p:cNvPr id="44" name="Text Placeholder 43"/>
          <p:cNvSpPr>
            <a:spLocks noGrp="1"/>
          </p:cNvSpPr>
          <p:nvPr>
            <p:ph type="body" sz="quarter" idx="11" hasCustomPrompt="1"/>
          </p:nvPr>
        </p:nvSpPr>
        <p:spPr>
          <a:xfrm>
            <a:off x="236538" y="5232770"/>
            <a:ext cx="8112125" cy="384175"/>
          </a:xfrm>
        </p:spPr>
        <p:txBody>
          <a:bodyPr/>
          <a:lstStyle>
            <a:lvl1pPr marL="0" indent="0">
              <a:buFontTx/>
              <a:buNone/>
              <a:defRPr lang="en-US" sz="1400" b="0" kern="1200" dirty="0">
                <a:solidFill>
                  <a:schemeClr val="bg1"/>
                </a:solidFill>
                <a:latin typeface="+mj-lt"/>
                <a:ea typeface="+mn-ea"/>
                <a:cs typeface="+mn-cs"/>
              </a:defRPr>
            </a:lvl1pPr>
            <a:lvl2pPr>
              <a:defRPr lang="en-US" sz="2000" kern="1200" dirty="0" smtClean="0">
                <a:solidFill>
                  <a:schemeClr val="bg1"/>
                </a:solidFill>
                <a:latin typeface="+mj-lt"/>
                <a:ea typeface="+mn-ea"/>
                <a:cs typeface="+mn-cs"/>
              </a:defRPr>
            </a:lvl2pPr>
            <a:lvl3pPr>
              <a:defRPr lang="en-US" sz="2000" kern="1200" dirty="0" smtClean="0">
                <a:solidFill>
                  <a:schemeClr val="bg1"/>
                </a:solidFill>
                <a:latin typeface="+mj-lt"/>
                <a:ea typeface="+mn-ea"/>
                <a:cs typeface="+mn-cs"/>
              </a:defRPr>
            </a:lvl3pPr>
            <a:lvl4pPr>
              <a:defRPr lang="en-US" sz="2000" kern="1200" dirty="0" smtClean="0">
                <a:solidFill>
                  <a:schemeClr val="bg1"/>
                </a:solidFill>
                <a:latin typeface="+mj-lt"/>
                <a:ea typeface="+mn-ea"/>
                <a:cs typeface="+mn-cs"/>
              </a:defRPr>
            </a:lvl4pPr>
            <a:lvl5pPr>
              <a:defRPr lang="en-US" sz="2000" kern="1200" dirty="0" smtClean="0">
                <a:solidFill>
                  <a:schemeClr val="bg1"/>
                </a:solidFill>
                <a:latin typeface="+mj-lt"/>
                <a:ea typeface="+mn-ea"/>
                <a:cs typeface="+mn-cs"/>
              </a:defRPr>
            </a:lvl5pPr>
          </a:lstStyle>
          <a:p>
            <a:pPr lvl="0"/>
            <a:r>
              <a:rPr lang="en-US" dirty="0" smtClean="0"/>
              <a:t>Date</a:t>
            </a:r>
            <a:endParaRPr lang="en-US" dirty="0"/>
          </a:p>
        </p:txBody>
      </p:sp>
      <p:grpSp>
        <p:nvGrpSpPr>
          <p:cNvPr id="4" name="Group 38"/>
          <p:cNvGrpSpPr/>
          <p:nvPr userDrawn="1"/>
        </p:nvGrpSpPr>
        <p:grpSpPr>
          <a:xfrm>
            <a:off x="341314" y="311151"/>
            <a:ext cx="829170" cy="438358"/>
            <a:chOff x="609600" y="528537"/>
            <a:chExt cx="1444734" cy="763789"/>
          </a:xfrm>
          <a:solidFill>
            <a:schemeClr val="bg1"/>
          </a:solidFill>
        </p:grpSpPr>
        <p:sp>
          <p:nvSpPr>
            <p:cNvPr id="73" name="Rectangle 72"/>
            <p:cNvSpPr>
              <a:spLocks noChangeArrowheads="1"/>
            </p:cNvSpPr>
            <p:nvPr/>
          </p:nvSpPr>
          <p:spPr bwMode="black">
            <a:xfrm>
              <a:off x="1016578" y="1035681"/>
              <a:ext cx="65914" cy="249730"/>
            </a:xfrm>
            <a:prstGeom prst="rect">
              <a:avLst/>
            </a:prstGeom>
            <a:grpFill/>
            <a:ln w="9525">
              <a:noFill/>
              <a:miter lim="800000"/>
              <a:headEnd/>
              <a:tailEnd/>
            </a:ln>
          </p:spPr>
          <p:txBody>
            <a:bodyPr/>
            <a:lstStyle/>
            <a:p>
              <a:endParaRPr lang="en-US" dirty="0">
                <a:solidFill>
                  <a:srgbClr val="0096D6"/>
                </a:solidFill>
              </a:endParaRPr>
            </a:p>
          </p:txBody>
        </p:sp>
        <p:sp>
          <p:nvSpPr>
            <p:cNvPr id="74" name="Freeform 73"/>
            <p:cNvSpPr>
              <a:spLocks/>
            </p:cNvSpPr>
            <p:nvPr/>
          </p:nvSpPr>
          <p:spPr bwMode="black">
            <a:xfrm>
              <a:off x="1400563" y="1028765"/>
              <a:ext cx="190843" cy="263561"/>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grpFill/>
            <a:ln w="9525">
              <a:noFill/>
              <a:round/>
              <a:headEnd/>
              <a:tailEnd/>
            </a:ln>
          </p:spPr>
          <p:txBody>
            <a:bodyPr/>
            <a:lstStyle/>
            <a:p>
              <a:endParaRPr lang="en-US" dirty="0">
                <a:solidFill>
                  <a:srgbClr val="0096D6"/>
                </a:solidFill>
              </a:endParaRPr>
            </a:p>
          </p:txBody>
        </p:sp>
        <p:sp>
          <p:nvSpPr>
            <p:cNvPr id="75" name="Freeform 74"/>
            <p:cNvSpPr>
              <a:spLocks/>
            </p:cNvSpPr>
            <p:nvPr/>
          </p:nvSpPr>
          <p:spPr bwMode="black">
            <a:xfrm>
              <a:off x="740661" y="1028765"/>
              <a:ext cx="190843" cy="263561"/>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grpFill/>
            <a:ln w="9525">
              <a:noFill/>
              <a:round/>
              <a:headEnd/>
              <a:tailEnd/>
            </a:ln>
          </p:spPr>
          <p:txBody>
            <a:bodyPr/>
            <a:lstStyle/>
            <a:p>
              <a:endParaRPr lang="en-US" dirty="0">
                <a:solidFill>
                  <a:srgbClr val="0096D6"/>
                </a:solidFill>
              </a:endParaRPr>
            </a:p>
          </p:txBody>
        </p:sp>
        <p:sp>
          <p:nvSpPr>
            <p:cNvPr id="76" name="Freeform 75"/>
            <p:cNvSpPr>
              <a:spLocks noEditPoints="1"/>
            </p:cNvSpPr>
            <p:nvPr/>
          </p:nvSpPr>
          <p:spPr bwMode="black">
            <a:xfrm>
              <a:off x="1660385" y="1028765"/>
              <a:ext cx="262122" cy="263561"/>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grpFill/>
            <a:ln w="9525">
              <a:noFill/>
              <a:round/>
              <a:headEnd/>
              <a:tailEnd/>
            </a:ln>
          </p:spPr>
          <p:txBody>
            <a:bodyPr/>
            <a:lstStyle/>
            <a:p>
              <a:endParaRPr lang="en-US" dirty="0">
                <a:solidFill>
                  <a:srgbClr val="0096D6"/>
                </a:solidFill>
              </a:endParaRPr>
            </a:p>
          </p:txBody>
        </p:sp>
        <p:sp>
          <p:nvSpPr>
            <p:cNvPr id="77" name="Freeform 76"/>
            <p:cNvSpPr>
              <a:spLocks/>
            </p:cNvSpPr>
            <p:nvPr/>
          </p:nvSpPr>
          <p:spPr bwMode="black">
            <a:xfrm>
              <a:off x="1167566" y="1028765"/>
              <a:ext cx="170916" cy="263561"/>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grpFill/>
            <a:ln w="9525">
              <a:noFill/>
              <a:round/>
              <a:headEnd/>
              <a:tailEnd/>
            </a:ln>
          </p:spPr>
          <p:txBody>
            <a:bodyPr/>
            <a:lstStyle/>
            <a:p>
              <a:endParaRPr lang="en-US" dirty="0">
                <a:solidFill>
                  <a:srgbClr val="0096D6"/>
                </a:solidFill>
              </a:endParaRPr>
            </a:p>
          </p:txBody>
        </p:sp>
        <p:sp>
          <p:nvSpPr>
            <p:cNvPr id="92" name="Freeform 91"/>
            <p:cNvSpPr>
              <a:spLocks/>
            </p:cNvSpPr>
            <p:nvPr/>
          </p:nvSpPr>
          <p:spPr bwMode="black">
            <a:xfrm>
              <a:off x="609600" y="732931"/>
              <a:ext cx="62081" cy="128323"/>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grpFill/>
            <a:ln w="9525">
              <a:noFill/>
              <a:round/>
              <a:headEnd/>
              <a:tailEnd/>
            </a:ln>
          </p:spPr>
          <p:txBody>
            <a:bodyPr/>
            <a:lstStyle/>
            <a:p>
              <a:endParaRPr lang="en-US" dirty="0">
                <a:solidFill>
                  <a:srgbClr val="0096D6"/>
                </a:solidFill>
              </a:endParaRPr>
            </a:p>
          </p:txBody>
        </p:sp>
        <p:sp>
          <p:nvSpPr>
            <p:cNvPr id="93" name="Freeform 92"/>
            <p:cNvSpPr>
              <a:spLocks/>
            </p:cNvSpPr>
            <p:nvPr/>
          </p:nvSpPr>
          <p:spPr bwMode="black">
            <a:xfrm>
              <a:off x="783581" y="646870"/>
              <a:ext cx="62081" cy="214384"/>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grpFill/>
            <a:ln w="9525">
              <a:noFill/>
              <a:round/>
              <a:headEnd/>
              <a:tailEnd/>
            </a:ln>
          </p:spPr>
          <p:txBody>
            <a:bodyPr/>
            <a:lstStyle/>
            <a:p>
              <a:endParaRPr lang="en-US" dirty="0">
                <a:solidFill>
                  <a:srgbClr val="0096D6"/>
                </a:solidFill>
              </a:endParaRPr>
            </a:p>
          </p:txBody>
        </p:sp>
        <p:sp>
          <p:nvSpPr>
            <p:cNvPr id="94" name="Freeform 93"/>
            <p:cNvSpPr>
              <a:spLocks/>
            </p:cNvSpPr>
            <p:nvPr/>
          </p:nvSpPr>
          <p:spPr bwMode="black">
            <a:xfrm>
              <a:off x="954497" y="528537"/>
              <a:ext cx="62081" cy="394958"/>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grpFill/>
            <a:ln w="9525">
              <a:noFill/>
              <a:round/>
              <a:headEnd/>
              <a:tailEnd/>
            </a:ln>
          </p:spPr>
          <p:txBody>
            <a:bodyPr/>
            <a:lstStyle/>
            <a:p>
              <a:endParaRPr lang="en-US" dirty="0">
                <a:solidFill>
                  <a:srgbClr val="0096D6"/>
                </a:solidFill>
              </a:endParaRPr>
            </a:p>
          </p:txBody>
        </p:sp>
        <p:sp>
          <p:nvSpPr>
            <p:cNvPr id="95" name="Freeform 94"/>
            <p:cNvSpPr>
              <a:spLocks/>
            </p:cNvSpPr>
            <p:nvPr/>
          </p:nvSpPr>
          <p:spPr bwMode="black">
            <a:xfrm>
              <a:off x="1128478" y="646870"/>
              <a:ext cx="62081" cy="214384"/>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grpFill/>
            <a:ln w="9525">
              <a:noFill/>
              <a:round/>
              <a:headEnd/>
              <a:tailEnd/>
            </a:ln>
          </p:spPr>
          <p:txBody>
            <a:bodyPr/>
            <a:lstStyle/>
            <a:p>
              <a:endParaRPr lang="en-US" dirty="0">
                <a:solidFill>
                  <a:srgbClr val="0096D6"/>
                </a:solidFill>
              </a:endParaRPr>
            </a:p>
          </p:txBody>
        </p:sp>
        <p:sp>
          <p:nvSpPr>
            <p:cNvPr id="96" name="Freeform 95"/>
            <p:cNvSpPr>
              <a:spLocks/>
            </p:cNvSpPr>
            <p:nvPr/>
          </p:nvSpPr>
          <p:spPr bwMode="black">
            <a:xfrm>
              <a:off x="1298627" y="732931"/>
              <a:ext cx="65914" cy="128323"/>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grpFill/>
            <a:ln w="9525">
              <a:noFill/>
              <a:round/>
              <a:headEnd/>
              <a:tailEnd/>
            </a:ln>
          </p:spPr>
          <p:txBody>
            <a:bodyPr/>
            <a:lstStyle/>
            <a:p>
              <a:endParaRPr lang="en-US" dirty="0">
                <a:solidFill>
                  <a:srgbClr val="0096D6"/>
                </a:solidFill>
              </a:endParaRPr>
            </a:p>
          </p:txBody>
        </p:sp>
        <p:sp>
          <p:nvSpPr>
            <p:cNvPr id="97" name="Freeform 96"/>
            <p:cNvSpPr>
              <a:spLocks/>
            </p:cNvSpPr>
            <p:nvPr/>
          </p:nvSpPr>
          <p:spPr bwMode="black">
            <a:xfrm>
              <a:off x="1472608" y="646870"/>
              <a:ext cx="62848" cy="214384"/>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grpFill/>
            <a:ln w="9525">
              <a:noFill/>
              <a:round/>
              <a:headEnd/>
              <a:tailEnd/>
            </a:ln>
          </p:spPr>
          <p:txBody>
            <a:bodyPr/>
            <a:lstStyle/>
            <a:p>
              <a:endParaRPr lang="en-US" dirty="0">
                <a:solidFill>
                  <a:srgbClr val="0096D6"/>
                </a:solidFill>
              </a:endParaRPr>
            </a:p>
          </p:txBody>
        </p:sp>
        <p:sp>
          <p:nvSpPr>
            <p:cNvPr id="98" name="Freeform 97"/>
            <p:cNvSpPr>
              <a:spLocks/>
            </p:cNvSpPr>
            <p:nvPr/>
          </p:nvSpPr>
          <p:spPr bwMode="black">
            <a:xfrm>
              <a:off x="1646590" y="528537"/>
              <a:ext cx="62848" cy="394958"/>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grpFill/>
            <a:ln w="9525">
              <a:noFill/>
              <a:round/>
              <a:headEnd/>
              <a:tailEnd/>
            </a:ln>
          </p:spPr>
          <p:txBody>
            <a:bodyPr/>
            <a:lstStyle/>
            <a:p>
              <a:endParaRPr lang="en-US" dirty="0">
                <a:solidFill>
                  <a:srgbClr val="0096D6"/>
                </a:solidFill>
              </a:endParaRPr>
            </a:p>
          </p:txBody>
        </p:sp>
        <p:sp>
          <p:nvSpPr>
            <p:cNvPr id="99" name="Freeform 98"/>
            <p:cNvSpPr>
              <a:spLocks/>
            </p:cNvSpPr>
            <p:nvPr/>
          </p:nvSpPr>
          <p:spPr bwMode="black">
            <a:xfrm>
              <a:off x="1817505" y="646870"/>
              <a:ext cx="62848" cy="214384"/>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grpFill/>
            <a:ln w="9525">
              <a:noFill/>
              <a:round/>
              <a:headEnd/>
              <a:tailEnd/>
            </a:ln>
          </p:spPr>
          <p:txBody>
            <a:bodyPr/>
            <a:lstStyle/>
            <a:p>
              <a:endParaRPr lang="en-US" dirty="0">
                <a:solidFill>
                  <a:srgbClr val="0096D6"/>
                </a:solidFill>
              </a:endParaRPr>
            </a:p>
          </p:txBody>
        </p:sp>
        <p:sp>
          <p:nvSpPr>
            <p:cNvPr id="100" name="Freeform 99"/>
            <p:cNvSpPr>
              <a:spLocks/>
            </p:cNvSpPr>
            <p:nvPr/>
          </p:nvSpPr>
          <p:spPr bwMode="black">
            <a:xfrm>
              <a:off x="1991486" y="732931"/>
              <a:ext cx="62848" cy="128323"/>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grpFill/>
            <a:ln w="9525">
              <a:noFill/>
              <a:round/>
              <a:headEnd/>
              <a:tailEnd/>
            </a:ln>
          </p:spPr>
          <p:txBody>
            <a:bodyPr/>
            <a:lstStyle/>
            <a:p>
              <a:endParaRPr lang="en-US" dirty="0">
                <a:solidFill>
                  <a:srgbClr val="0096D6"/>
                </a:solidFill>
              </a:endParaRPr>
            </a:p>
          </p:txBody>
        </p:sp>
      </p:grpSp>
    </p:spTree>
    <p:extLst>
      <p:ext uri="{BB962C8B-B14F-4D97-AF65-F5344CB8AC3E}">
        <p14:creationId xmlns:p14="http://schemas.microsoft.com/office/powerpoint/2010/main" val="2914734739"/>
      </p:ext>
    </p:extLst>
  </p:cSld>
  <p:clrMapOvr>
    <a:masterClrMapping/>
  </p:clrMapOvr>
  <p:transition>
    <p:wipe dir="r"/>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Segue">
    <p:spTree>
      <p:nvGrpSpPr>
        <p:cNvPr id="1" name=""/>
        <p:cNvGrpSpPr/>
        <p:nvPr/>
      </p:nvGrpSpPr>
      <p:grpSpPr>
        <a:xfrm>
          <a:off x="0" y="0"/>
          <a:ext cx="0" cy="0"/>
          <a:chOff x="0" y="0"/>
          <a:chExt cx="0" cy="0"/>
        </a:xfrm>
      </p:grpSpPr>
      <p:pic>
        <p:nvPicPr>
          <p:cNvPr id="1026" name="Picture 2" descr="C:\Documents and Settings\contractor\Desktop\Pattern_Half_Page.png"/>
          <p:cNvPicPr>
            <a:picLocks noChangeAspect="1" noChangeArrowheads="1"/>
          </p:cNvPicPr>
          <p:nvPr/>
        </p:nvPicPr>
        <p:blipFill>
          <a:blip r:embed="rId2" cstate="print"/>
          <a:srcRect/>
          <a:stretch>
            <a:fillRect/>
          </a:stretch>
        </p:blipFill>
        <p:spPr bwMode="auto">
          <a:xfrm>
            <a:off x="333375" y="3102726"/>
            <a:ext cx="8477250" cy="3438525"/>
          </a:xfrm>
          <a:prstGeom prst="rect">
            <a:avLst/>
          </a:prstGeom>
          <a:noFill/>
        </p:spPr>
      </p:pic>
      <p:sp>
        <p:nvSpPr>
          <p:cNvPr id="26" name="Rectangle 25"/>
          <p:cNvSpPr/>
          <p:nvPr/>
        </p:nvSpPr>
        <p:spPr>
          <a:xfrm>
            <a:off x="217357" y="3020518"/>
            <a:ext cx="8694295" cy="33577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27" name="Rectangle 3"/>
          <p:cNvSpPr>
            <a:spLocks noChangeArrowheads="1"/>
          </p:cNvSpPr>
          <p:nvPr/>
        </p:nvSpPr>
        <p:spPr bwMode="white">
          <a:xfrm>
            <a:off x="0" y="0"/>
            <a:ext cx="9144000" cy="177800"/>
          </a:xfrm>
          <a:prstGeom prst="rect">
            <a:avLst/>
          </a:prstGeom>
          <a:solidFill>
            <a:schemeClr val="bg2"/>
          </a:solidFill>
          <a:ln w="25400" algn="ctr">
            <a:noFill/>
            <a:miter lim="800000"/>
            <a:headEnd/>
            <a:tailEnd/>
          </a:ln>
          <a:effectLst/>
        </p:spPr>
        <p:txBody>
          <a:bodyPr wrap="none" anchor="ctr"/>
          <a:lstStyle/>
          <a:p>
            <a:endParaRPr lang="en-US">
              <a:latin typeface="+mj-lt"/>
            </a:endParaRPr>
          </a:p>
        </p:txBody>
      </p:sp>
      <p:sp>
        <p:nvSpPr>
          <p:cNvPr id="2" name="Title 1"/>
          <p:cNvSpPr>
            <a:spLocks noGrp="1"/>
          </p:cNvSpPr>
          <p:nvPr>
            <p:ph type="ctrTitle" hasCustomPrompt="1"/>
          </p:nvPr>
        </p:nvSpPr>
        <p:spPr>
          <a:xfrm>
            <a:off x="221393" y="399143"/>
            <a:ext cx="8112125" cy="2407042"/>
          </a:xfrm>
        </p:spPr>
        <p:txBody>
          <a:bodyPr/>
          <a:lstStyle>
            <a:lvl1pPr algn="l" defTabSz="914400" rtl="0" eaLnBrk="1" latinLnBrk="0" hangingPunct="1">
              <a:lnSpc>
                <a:spcPct val="85000"/>
              </a:lnSpc>
              <a:spcBef>
                <a:spcPct val="0"/>
              </a:spcBef>
              <a:buNone/>
              <a:defRPr lang="en-US" sz="5400" b="0" kern="1200" spc="-150" baseline="0" dirty="0">
                <a:gradFill flip="none" rotWithShape="1">
                  <a:gsLst>
                    <a:gs pos="0">
                      <a:srgbClr val="55E6ED"/>
                    </a:gs>
                    <a:gs pos="80000">
                      <a:srgbClr val="009249"/>
                    </a:gs>
                  </a:gsLst>
                  <a:lin ang="12000000" scaled="0"/>
                  <a:tileRect/>
                </a:gradFill>
                <a:latin typeface="+mj-lt"/>
                <a:ea typeface="+mj-ea"/>
                <a:cs typeface="+mj-cs"/>
              </a:defRPr>
            </a:lvl1pPr>
          </a:lstStyle>
          <a:p>
            <a:r>
              <a:rPr lang="en-US" dirty="0" smtClean="0"/>
              <a:t>Presentation Title Goes Here</a:t>
            </a:r>
            <a:endParaRPr lang="en-US" dirty="0"/>
          </a:p>
        </p:txBody>
      </p:sp>
      <p:sp>
        <p:nvSpPr>
          <p:cNvPr id="47" name="Rectangle 3"/>
          <p:cNvSpPr>
            <a:spLocks noChangeArrowheads="1"/>
          </p:cNvSpPr>
          <p:nvPr/>
        </p:nvSpPr>
        <p:spPr bwMode="hidden">
          <a:xfrm>
            <a:off x="0" y="0"/>
            <a:ext cx="9144000" cy="177800"/>
          </a:xfrm>
          <a:prstGeom prst="rect">
            <a:avLst/>
          </a:prstGeom>
          <a:solidFill>
            <a:schemeClr val="bg2"/>
          </a:solidFill>
          <a:ln w="25400" algn="ctr">
            <a:noFill/>
            <a:miter lim="800000"/>
            <a:headEnd/>
            <a:tailEnd/>
          </a:ln>
          <a:effectLst/>
        </p:spPr>
        <p:txBody>
          <a:bodyPr wrap="none" anchor="ctr"/>
          <a:lstStyle/>
          <a:p>
            <a:endParaRPr lang="en-US">
              <a:latin typeface="+mj-lt"/>
            </a:endParaRPr>
          </a:p>
        </p:txBody>
      </p:sp>
      <p:sp>
        <p:nvSpPr>
          <p:cNvPr id="24" name="Rectangle 5"/>
          <p:cNvSpPr>
            <a:spLocks noChangeArrowheads="1"/>
          </p:cNvSpPr>
          <p:nvPr/>
        </p:nvSpPr>
        <p:spPr bwMode="ltGray">
          <a:xfrm>
            <a:off x="7763787" y="6584512"/>
            <a:ext cx="811863" cy="175257"/>
          </a:xfrm>
          <a:prstGeom prst="rect">
            <a:avLst/>
          </a:prstGeom>
          <a:noFill/>
          <a:ln w="9525">
            <a:noFill/>
            <a:miter lim="800000"/>
            <a:headEnd/>
            <a:tailEnd/>
          </a:ln>
          <a:effectLst/>
        </p:spPr>
        <p:txBody>
          <a:bodyPr wrap="none" lIns="82124" tIns="41061" rIns="82124" bIns="41061" anchor="b">
            <a:spAutoFit/>
          </a:bodyPr>
          <a:lstStyle/>
          <a:p>
            <a:pPr algn="r" defTabSz="814388">
              <a:lnSpc>
                <a:spcPct val="100000"/>
              </a:lnSpc>
            </a:pPr>
            <a:r>
              <a:rPr lang="en-US" sz="600" dirty="0">
                <a:solidFill>
                  <a:srgbClr val="C0C0C0"/>
                </a:solidFill>
                <a:latin typeface="+mj-lt"/>
              </a:rPr>
              <a:t>Cisco Confidential</a:t>
            </a:r>
          </a:p>
        </p:txBody>
      </p:sp>
      <p:sp>
        <p:nvSpPr>
          <p:cNvPr id="10" name="Rectangle 4"/>
          <p:cNvSpPr>
            <a:spLocks noChangeArrowheads="1"/>
          </p:cNvSpPr>
          <p:nvPr/>
        </p:nvSpPr>
        <p:spPr bwMode="ltGray">
          <a:xfrm>
            <a:off x="251373" y="6586246"/>
            <a:ext cx="3420515" cy="175257"/>
          </a:xfrm>
          <a:prstGeom prst="rect">
            <a:avLst/>
          </a:prstGeom>
          <a:noFill/>
          <a:ln w="9525">
            <a:noFill/>
            <a:miter lim="800000"/>
            <a:headEnd/>
            <a:tailEnd/>
          </a:ln>
          <a:effectLst/>
        </p:spPr>
        <p:txBody>
          <a:bodyPr wrap="square" lIns="82124" tIns="41061" rIns="82124" bIns="41061" anchor="b" anchorCtr="0">
            <a:spAutoFit/>
          </a:bodyPr>
          <a:lstStyle/>
          <a:p>
            <a:pPr algn="l" defTabSz="814388">
              <a:lnSpc>
                <a:spcPct val="100000"/>
              </a:lnSpc>
            </a:pPr>
            <a:r>
              <a:rPr lang="en-US" sz="600" dirty="0" smtClean="0">
                <a:solidFill>
                  <a:srgbClr val="C0C0C0"/>
                </a:solidFill>
                <a:latin typeface="+mj-lt"/>
              </a:rPr>
              <a:t>© 2010 Cisco and/or its affiliates. All rights reserved.</a:t>
            </a:r>
            <a:endParaRPr lang="en-US" sz="600" dirty="0">
              <a:solidFill>
                <a:srgbClr val="C0C0C0"/>
              </a:solidFill>
              <a:latin typeface="+mj-lt"/>
            </a:endParaRPr>
          </a:p>
        </p:txBody>
      </p:sp>
      <p:sp>
        <p:nvSpPr>
          <p:cNvPr id="11" name="Rectangle 7"/>
          <p:cNvSpPr>
            <a:spLocks noChangeArrowheads="1"/>
          </p:cNvSpPr>
          <p:nvPr/>
        </p:nvSpPr>
        <p:spPr bwMode="ltGray">
          <a:xfrm>
            <a:off x="8639981" y="6580408"/>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lnSpc>
                <a:spcPct val="100000"/>
              </a:lnSpc>
            </a:pPr>
            <a:fld id="{DFCF27A5-1A5B-48D3-A060-2758FFBB1ADD}" type="slidenum">
              <a:rPr lang="en-US" sz="600">
                <a:solidFill>
                  <a:srgbClr val="C0C0C0"/>
                </a:solidFill>
                <a:latin typeface="+mj-lt"/>
              </a:rPr>
              <a:pPr algn="r" defTabSz="814388">
                <a:lnSpc>
                  <a:spcPct val="100000"/>
                </a:lnSpc>
              </a:pPr>
              <a:t>‹#›</a:t>
            </a:fld>
            <a:endParaRPr lang="en-US" sz="600" dirty="0">
              <a:solidFill>
                <a:srgbClr val="C0C0C0"/>
              </a:solidFill>
              <a:latin typeface="+mj-lt"/>
            </a:endParaRPr>
          </a:p>
        </p:txBody>
      </p:sp>
      <p:pic>
        <p:nvPicPr>
          <p:cNvPr id="13" name="Picture 12" descr="bottom bar.jpg"/>
          <p:cNvPicPr>
            <a:picLocks noChangeAspect="1"/>
          </p:cNvPicPr>
          <p:nvPr/>
        </p:nvPicPr>
        <p:blipFill>
          <a:blip r:embed="rId3" cstate="print"/>
          <a:stretch>
            <a:fillRect/>
          </a:stretch>
        </p:blipFill>
        <p:spPr>
          <a:xfrm>
            <a:off x="333375" y="6378339"/>
            <a:ext cx="8477250" cy="162912"/>
          </a:xfrm>
          <a:prstGeom prst="rect">
            <a:avLst/>
          </a:prstGeom>
        </p:spPr>
      </p:pic>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grpId="0" nodeType="withEffect">
                                  <p:stCondLst>
                                    <p:cond delay="0"/>
                                  </p:stCondLst>
                                  <p:childTnLst>
                                    <p:animMotion origin="layout" path="M -1.94444E-6 4.81481E-6 L -1.94444E-6 -0.48102 " pathEditMode="relative" rAng="0" ptsTypes="AA">
                                      <p:cBhvr>
                                        <p:cTn id="6" dur="1600" fill="hold"/>
                                        <p:tgtEl>
                                          <p:spTgt spid="26"/>
                                        </p:tgtEl>
                                        <p:attrNameLst>
                                          <p:attrName>ppt_x</p:attrName>
                                          <p:attrName>ppt_y</p:attrName>
                                        </p:attrNameLst>
                                      </p:cBhvr>
                                      <p:rCtr x="0" y="-241"/>
                                    </p:animMotion>
                                  </p:childTnLst>
                                </p:cTn>
                              </p:par>
                              <p:par>
                                <p:cTn id="7" presetID="10" presetClass="entr" presetSubtype="0" fill="hold" grpId="0" nodeType="withEffect">
                                  <p:stCondLst>
                                    <p:cond delay="1100"/>
                                  </p:stCondLst>
                                  <p:childTnLst>
                                    <p:set>
                                      <p:cBhvr>
                                        <p:cTn id="8" dur="1" fill="hold">
                                          <p:stCondLst>
                                            <p:cond delay="0"/>
                                          </p:stCondLst>
                                        </p:cTn>
                                        <p:tgtEl>
                                          <p:spTgt spid="2"/>
                                        </p:tgtEl>
                                        <p:attrNameLst>
                                          <p:attrName>style.visibility</p:attrName>
                                        </p:attrNameLst>
                                      </p:cBhvr>
                                      <p:to>
                                        <p:strVal val="visible"/>
                                      </p:to>
                                    </p:set>
                                    <p:animEffect transition="in" filter="fade">
                                      <p:cBhvr>
                                        <p:cTn id="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 grpId="0"/>
    </p:bld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p:cSld name="Segue">
    <p:spTree>
      <p:nvGrpSpPr>
        <p:cNvPr id="1" name=""/>
        <p:cNvGrpSpPr/>
        <p:nvPr/>
      </p:nvGrpSpPr>
      <p:grpSpPr>
        <a:xfrm>
          <a:off x="0" y="0"/>
          <a:ext cx="0" cy="0"/>
          <a:chOff x="0" y="0"/>
          <a:chExt cx="0" cy="0"/>
        </a:xfrm>
      </p:grpSpPr>
      <p:pic>
        <p:nvPicPr>
          <p:cNvPr id="1026" name="Picture 2" descr="C:\Documents and Settings\contractor\Desktop\Pattern_Half_Page.png"/>
          <p:cNvPicPr>
            <a:picLocks noChangeAspect="1" noChangeArrowheads="1"/>
          </p:cNvPicPr>
          <p:nvPr/>
        </p:nvPicPr>
        <p:blipFill>
          <a:blip r:embed="rId2" cstate="print"/>
          <a:srcRect/>
          <a:stretch>
            <a:fillRect/>
          </a:stretch>
        </p:blipFill>
        <p:spPr bwMode="auto">
          <a:xfrm>
            <a:off x="333375" y="3102726"/>
            <a:ext cx="8477250" cy="3438525"/>
          </a:xfrm>
          <a:prstGeom prst="rect">
            <a:avLst/>
          </a:prstGeom>
          <a:noFill/>
        </p:spPr>
      </p:pic>
      <p:sp>
        <p:nvSpPr>
          <p:cNvPr id="26" name="Rectangle 25"/>
          <p:cNvSpPr/>
          <p:nvPr userDrawn="1"/>
        </p:nvSpPr>
        <p:spPr>
          <a:xfrm>
            <a:off x="217357" y="3020518"/>
            <a:ext cx="8694295" cy="33577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27" name="Rectangle 3"/>
          <p:cNvSpPr>
            <a:spLocks noChangeArrowheads="1"/>
          </p:cNvSpPr>
          <p:nvPr/>
        </p:nvSpPr>
        <p:spPr bwMode="white">
          <a:xfrm>
            <a:off x="0" y="0"/>
            <a:ext cx="9144000" cy="177800"/>
          </a:xfrm>
          <a:prstGeom prst="rect">
            <a:avLst/>
          </a:prstGeom>
          <a:solidFill>
            <a:schemeClr val="bg2"/>
          </a:solidFill>
          <a:ln w="25400" algn="ctr">
            <a:noFill/>
            <a:miter lim="800000"/>
            <a:headEnd/>
            <a:tailEnd/>
          </a:ln>
          <a:effectLst/>
        </p:spPr>
        <p:txBody>
          <a:bodyPr wrap="none" anchor="ctr"/>
          <a:lstStyle/>
          <a:p>
            <a:endParaRPr lang="en-US" dirty="0">
              <a:solidFill>
                <a:srgbClr val="0096D6"/>
              </a:solidFill>
            </a:endParaRPr>
          </a:p>
        </p:txBody>
      </p:sp>
      <p:sp>
        <p:nvSpPr>
          <p:cNvPr id="2" name="Title 1"/>
          <p:cNvSpPr>
            <a:spLocks noGrp="1"/>
          </p:cNvSpPr>
          <p:nvPr>
            <p:ph type="ctrTitle" hasCustomPrompt="1"/>
          </p:nvPr>
        </p:nvSpPr>
        <p:spPr>
          <a:xfrm>
            <a:off x="221393" y="399143"/>
            <a:ext cx="8112125" cy="2407042"/>
          </a:xfrm>
        </p:spPr>
        <p:txBody>
          <a:bodyPr/>
          <a:lstStyle>
            <a:lvl1pPr algn="l" defTabSz="914400" rtl="0" eaLnBrk="1" latinLnBrk="0" hangingPunct="1">
              <a:lnSpc>
                <a:spcPct val="85000"/>
              </a:lnSpc>
              <a:spcBef>
                <a:spcPct val="0"/>
              </a:spcBef>
              <a:buNone/>
              <a:defRPr lang="en-US" sz="5400" b="0" kern="1200" spc="-150" baseline="0" dirty="0">
                <a:gradFill flip="none" rotWithShape="1">
                  <a:gsLst>
                    <a:gs pos="0">
                      <a:srgbClr val="55E6ED"/>
                    </a:gs>
                    <a:gs pos="80000">
                      <a:srgbClr val="009249"/>
                    </a:gs>
                  </a:gsLst>
                  <a:lin ang="12000000" scaled="0"/>
                  <a:tileRect/>
                </a:gradFill>
                <a:latin typeface="+mj-lt"/>
                <a:ea typeface="+mj-ea"/>
                <a:cs typeface="+mj-cs"/>
              </a:defRPr>
            </a:lvl1pPr>
          </a:lstStyle>
          <a:p>
            <a:r>
              <a:rPr lang="en-US" dirty="0" smtClean="0"/>
              <a:t>Presentation Title Goes Here</a:t>
            </a:r>
            <a:endParaRPr lang="en-US" dirty="0"/>
          </a:p>
        </p:txBody>
      </p:sp>
      <p:sp>
        <p:nvSpPr>
          <p:cNvPr id="47" name="Rectangle 3"/>
          <p:cNvSpPr>
            <a:spLocks noChangeArrowheads="1"/>
          </p:cNvSpPr>
          <p:nvPr/>
        </p:nvSpPr>
        <p:spPr bwMode="hidden">
          <a:xfrm>
            <a:off x="0" y="0"/>
            <a:ext cx="9144000" cy="177800"/>
          </a:xfrm>
          <a:prstGeom prst="rect">
            <a:avLst/>
          </a:prstGeom>
          <a:solidFill>
            <a:schemeClr val="bg2"/>
          </a:solidFill>
          <a:ln w="25400" algn="ctr">
            <a:noFill/>
            <a:miter lim="800000"/>
            <a:headEnd/>
            <a:tailEnd/>
          </a:ln>
          <a:effectLst/>
        </p:spPr>
        <p:txBody>
          <a:bodyPr wrap="none" anchor="ctr"/>
          <a:lstStyle/>
          <a:p>
            <a:endParaRPr lang="en-US" dirty="0">
              <a:solidFill>
                <a:srgbClr val="0096D6"/>
              </a:solidFill>
            </a:endParaRPr>
          </a:p>
        </p:txBody>
      </p:sp>
      <p:sp>
        <p:nvSpPr>
          <p:cNvPr id="24" name="Rectangle 5"/>
          <p:cNvSpPr>
            <a:spLocks noChangeArrowheads="1"/>
          </p:cNvSpPr>
          <p:nvPr userDrawn="1"/>
        </p:nvSpPr>
        <p:spPr bwMode="ltGray">
          <a:xfrm>
            <a:off x="7763787" y="6584512"/>
            <a:ext cx="811863" cy="175257"/>
          </a:xfrm>
          <a:prstGeom prst="rect">
            <a:avLst/>
          </a:prstGeom>
          <a:noFill/>
          <a:ln w="9525">
            <a:noFill/>
            <a:miter lim="800000"/>
            <a:headEnd/>
            <a:tailEnd/>
          </a:ln>
          <a:effectLst/>
        </p:spPr>
        <p:txBody>
          <a:bodyPr wrap="none" lIns="82124" tIns="41061" rIns="82124" bIns="41061" anchor="b">
            <a:spAutoFit/>
          </a:bodyPr>
          <a:lstStyle/>
          <a:p>
            <a:pPr algn="r" defTabSz="814388"/>
            <a:r>
              <a:rPr lang="en-US" sz="600" dirty="0">
                <a:solidFill>
                  <a:srgbClr val="C0C0C0"/>
                </a:solidFill>
              </a:rPr>
              <a:t>Cisco Confidential</a:t>
            </a:r>
          </a:p>
        </p:txBody>
      </p:sp>
      <p:sp>
        <p:nvSpPr>
          <p:cNvPr id="10" name="Rectangle 4"/>
          <p:cNvSpPr>
            <a:spLocks noChangeArrowheads="1"/>
          </p:cNvSpPr>
          <p:nvPr userDrawn="1"/>
        </p:nvSpPr>
        <p:spPr bwMode="ltGray">
          <a:xfrm>
            <a:off x="251373" y="6586246"/>
            <a:ext cx="3420515" cy="175257"/>
          </a:xfrm>
          <a:prstGeom prst="rect">
            <a:avLst/>
          </a:prstGeom>
          <a:noFill/>
          <a:ln w="9525">
            <a:noFill/>
            <a:miter lim="800000"/>
            <a:headEnd/>
            <a:tailEnd/>
          </a:ln>
          <a:effectLst/>
        </p:spPr>
        <p:txBody>
          <a:bodyPr wrap="square" lIns="82124" tIns="41061" rIns="82124" bIns="41061" anchor="b" anchorCtr="0">
            <a:spAutoFit/>
          </a:bodyPr>
          <a:lstStyle/>
          <a:p>
            <a:pPr defTabSz="814388"/>
            <a:r>
              <a:rPr lang="en-US" sz="600" dirty="0" smtClean="0">
                <a:solidFill>
                  <a:srgbClr val="C0C0C0"/>
                </a:solidFill>
              </a:rPr>
              <a:t>© 2010 Cisco and/or its affiliates. All rights reserved.</a:t>
            </a:r>
            <a:endParaRPr lang="en-US" sz="600" dirty="0">
              <a:solidFill>
                <a:srgbClr val="C0C0C0"/>
              </a:solidFill>
            </a:endParaRPr>
          </a:p>
        </p:txBody>
      </p:sp>
      <p:sp>
        <p:nvSpPr>
          <p:cNvPr id="11" name="Rectangle 7"/>
          <p:cNvSpPr>
            <a:spLocks noChangeArrowheads="1"/>
          </p:cNvSpPr>
          <p:nvPr userDrawn="1"/>
        </p:nvSpPr>
        <p:spPr bwMode="ltGray">
          <a:xfrm>
            <a:off x="8639981" y="6580408"/>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fld id="{DFCF27A5-1A5B-48D3-A060-2758FFBB1ADD}" type="slidenum">
              <a:rPr lang="en-US" sz="600">
                <a:solidFill>
                  <a:srgbClr val="C0C0C0"/>
                </a:solidFill>
              </a:rPr>
              <a:pPr algn="r" defTabSz="814388"/>
              <a:t>‹#›</a:t>
            </a:fld>
            <a:endParaRPr lang="en-US" sz="600" dirty="0">
              <a:solidFill>
                <a:srgbClr val="C0C0C0"/>
              </a:solidFill>
            </a:endParaRPr>
          </a:p>
        </p:txBody>
      </p:sp>
      <p:pic>
        <p:nvPicPr>
          <p:cNvPr id="13" name="Picture 12" descr="bottom bar.jpg"/>
          <p:cNvPicPr>
            <a:picLocks noChangeAspect="1"/>
          </p:cNvPicPr>
          <p:nvPr userDrawn="1"/>
        </p:nvPicPr>
        <p:blipFill>
          <a:blip r:embed="rId3" cstate="print"/>
          <a:stretch>
            <a:fillRect/>
          </a:stretch>
        </p:blipFill>
        <p:spPr>
          <a:xfrm>
            <a:off x="333375" y="6378339"/>
            <a:ext cx="8477250" cy="162912"/>
          </a:xfrm>
          <a:prstGeom prst="rect">
            <a:avLst/>
          </a:prstGeom>
        </p:spPr>
      </p:pic>
    </p:spTree>
    <p:extLst>
      <p:ext uri="{BB962C8B-B14F-4D97-AF65-F5344CB8AC3E}">
        <p14:creationId xmlns:p14="http://schemas.microsoft.com/office/powerpoint/2010/main" val="2014007016"/>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grpId="0" nodeType="withEffect">
                                  <p:stCondLst>
                                    <p:cond delay="0"/>
                                  </p:stCondLst>
                                  <p:childTnLst>
                                    <p:animMotion origin="layout" path="M -1.94444E-6 4.81481E-6 L -1.94444E-6 -0.48102 " pathEditMode="relative" rAng="0" ptsTypes="AA">
                                      <p:cBhvr>
                                        <p:cTn id="6" dur="1600" fill="hold"/>
                                        <p:tgtEl>
                                          <p:spTgt spid="26"/>
                                        </p:tgtEl>
                                        <p:attrNameLst>
                                          <p:attrName>ppt_x</p:attrName>
                                          <p:attrName>ppt_y</p:attrName>
                                        </p:attrNameLst>
                                      </p:cBhvr>
                                      <p:rCtr x="0" y="-241"/>
                                    </p:animMotion>
                                  </p:childTnLst>
                                </p:cTn>
                              </p:par>
                              <p:par>
                                <p:cTn id="7" presetID="10" presetClass="entr" presetSubtype="0" fill="hold" grpId="0" nodeType="withEffect">
                                  <p:stCondLst>
                                    <p:cond delay="1100"/>
                                  </p:stCondLst>
                                  <p:childTnLst>
                                    <p:set>
                                      <p:cBhvr>
                                        <p:cTn id="8" dur="1" fill="hold">
                                          <p:stCondLst>
                                            <p:cond delay="0"/>
                                          </p:stCondLst>
                                        </p:cTn>
                                        <p:tgtEl>
                                          <p:spTgt spid="2"/>
                                        </p:tgtEl>
                                        <p:attrNameLst>
                                          <p:attrName>style.visibility</p:attrName>
                                        </p:attrNameLst>
                                      </p:cBhvr>
                                      <p:to>
                                        <p:strVal val="visible"/>
                                      </p:to>
                                    </p:set>
                                    <p:animEffect transition="in" filter="fade">
                                      <p:cBhvr>
                                        <p:cTn id="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 grpId="0"/>
    </p:bld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p:cSld name="1_Segue">
    <p:spTree>
      <p:nvGrpSpPr>
        <p:cNvPr id="1" name=""/>
        <p:cNvGrpSpPr/>
        <p:nvPr/>
      </p:nvGrpSpPr>
      <p:grpSpPr>
        <a:xfrm>
          <a:off x="0" y="0"/>
          <a:ext cx="0" cy="0"/>
          <a:chOff x="0" y="0"/>
          <a:chExt cx="0" cy="0"/>
        </a:xfrm>
      </p:grpSpPr>
      <p:pic>
        <p:nvPicPr>
          <p:cNvPr id="1026" name="Picture 2" descr="C:\Documents and Settings\contractor\Desktop\Pattern_Half_Page.png"/>
          <p:cNvPicPr>
            <a:picLocks noChangeAspect="1" noChangeArrowheads="1"/>
          </p:cNvPicPr>
          <p:nvPr/>
        </p:nvPicPr>
        <p:blipFill>
          <a:blip r:embed="rId2" cstate="print"/>
          <a:srcRect/>
          <a:stretch>
            <a:fillRect/>
          </a:stretch>
        </p:blipFill>
        <p:spPr bwMode="auto">
          <a:xfrm>
            <a:off x="333375" y="3102726"/>
            <a:ext cx="8477250" cy="3438525"/>
          </a:xfrm>
          <a:prstGeom prst="rect">
            <a:avLst/>
          </a:prstGeom>
          <a:noFill/>
        </p:spPr>
      </p:pic>
      <p:sp>
        <p:nvSpPr>
          <p:cNvPr id="26" name="Rectangle 25"/>
          <p:cNvSpPr/>
          <p:nvPr userDrawn="1"/>
        </p:nvSpPr>
        <p:spPr>
          <a:xfrm>
            <a:off x="217357" y="3020519"/>
            <a:ext cx="8694295" cy="17576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27" name="Rectangle 3"/>
          <p:cNvSpPr>
            <a:spLocks noChangeArrowheads="1"/>
          </p:cNvSpPr>
          <p:nvPr/>
        </p:nvSpPr>
        <p:spPr bwMode="white">
          <a:xfrm>
            <a:off x="0" y="0"/>
            <a:ext cx="9144000" cy="177800"/>
          </a:xfrm>
          <a:prstGeom prst="rect">
            <a:avLst/>
          </a:prstGeom>
          <a:solidFill>
            <a:schemeClr val="bg2"/>
          </a:solidFill>
          <a:ln w="25400" algn="ctr">
            <a:noFill/>
            <a:miter lim="800000"/>
            <a:headEnd/>
            <a:tailEnd/>
          </a:ln>
          <a:effectLst/>
        </p:spPr>
        <p:txBody>
          <a:bodyPr wrap="none" anchor="ctr"/>
          <a:lstStyle/>
          <a:p>
            <a:endParaRPr lang="en-US" dirty="0">
              <a:solidFill>
                <a:srgbClr val="0096D6"/>
              </a:solidFill>
            </a:endParaRPr>
          </a:p>
        </p:txBody>
      </p:sp>
      <p:sp>
        <p:nvSpPr>
          <p:cNvPr id="2" name="Title 1"/>
          <p:cNvSpPr>
            <a:spLocks noGrp="1"/>
          </p:cNvSpPr>
          <p:nvPr>
            <p:ph type="ctrTitle" hasCustomPrompt="1"/>
          </p:nvPr>
        </p:nvSpPr>
        <p:spPr>
          <a:xfrm>
            <a:off x="221393" y="1967967"/>
            <a:ext cx="8112125" cy="2407042"/>
          </a:xfrm>
        </p:spPr>
        <p:txBody>
          <a:bodyPr/>
          <a:lstStyle>
            <a:lvl1pPr algn="l" defTabSz="914400" rtl="0" eaLnBrk="1" latinLnBrk="0" hangingPunct="1">
              <a:lnSpc>
                <a:spcPct val="85000"/>
              </a:lnSpc>
              <a:spcBef>
                <a:spcPct val="0"/>
              </a:spcBef>
              <a:buNone/>
              <a:defRPr lang="en-US" sz="5400" b="0" kern="1200" spc="-150" baseline="0" dirty="0">
                <a:gradFill flip="none" rotWithShape="1">
                  <a:gsLst>
                    <a:gs pos="0">
                      <a:srgbClr val="55E6ED"/>
                    </a:gs>
                    <a:gs pos="80000">
                      <a:srgbClr val="009249"/>
                    </a:gs>
                  </a:gsLst>
                  <a:lin ang="12000000" scaled="0"/>
                  <a:tileRect/>
                </a:gradFill>
                <a:latin typeface="+mj-lt"/>
                <a:ea typeface="+mj-ea"/>
                <a:cs typeface="+mj-cs"/>
              </a:defRPr>
            </a:lvl1pPr>
          </a:lstStyle>
          <a:p>
            <a:r>
              <a:rPr lang="en-US" dirty="0" smtClean="0"/>
              <a:t>Presentation Title Goes Here</a:t>
            </a:r>
            <a:endParaRPr lang="en-US" dirty="0"/>
          </a:p>
        </p:txBody>
      </p:sp>
      <p:sp>
        <p:nvSpPr>
          <p:cNvPr id="47" name="Rectangle 3"/>
          <p:cNvSpPr>
            <a:spLocks noChangeArrowheads="1"/>
          </p:cNvSpPr>
          <p:nvPr/>
        </p:nvSpPr>
        <p:spPr bwMode="hidden">
          <a:xfrm>
            <a:off x="0" y="0"/>
            <a:ext cx="9144000" cy="177800"/>
          </a:xfrm>
          <a:prstGeom prst="rect">
            <a:avLst/>
          </a:prstGeom>
          <a:solidFill>
            <a:schemeClr val="bg2"/>
          </a:solidFill>
          <a:ln w="25400" algn="ctr">
            <a:noFill/>
            <a:miter lim="800000"/>
            <a:headEnd/>
            <a:tailEnd/>
          </a:ln>
          <a:effectLst/>
        </p:spPr>
        <p:txBody>
          <a:bodyPr wrap="none" anchor="ctr"/>
          <a:lstStyle/>
          <a:p>
            <a:endParaRPr lang="en-US" dirty="0">
              <a:solidFill>
                <a:srgbClr val="0096D6"/>
              </a:solidFill>
            </a:endParaRPr>
          </a:p>
        </p:txBody>
      </p:sp>
      <p:sp>
        <p:nvSpPr>
          <p:cNvPr id="24" name="Rectangle 5"/>
          <p:cNvSpPr>
            <a:spLocks noChangeArrowheads="1"/>
          </p:cNvSpPr>
          <p:nvPr userDrawn="1"/>
        </p:nvSpPr>
        <p:spPr bwMode="ltGray">
          <a:xfrm>
            <a:off x="7763787" y="6584512"/>
            <a:ext cx="811863" cy="175257"/>
          </a:xfrm>
          <a:prstGeom prst="rect">
            <a:avLst/>
          </a:prstGeom>
          <a:noFill/>
          <a:ln w="9525">
            <a:noFill/>
            <a:miter lim="800000"/>
            <a:headEnd/>
            <a:tailEnd/>
          </a:ln>
          <a:effectLst/>
        </p:spPr>
        <p:txBody>
          <a:bodyPr wrap="none" lIns="82124" tIns="41061" rIns="82124" bIns="41061" anchor="b">
            <a:spAutoFit/>
          </a:bodyPr>
          <a:lstStyle/>
          <a:p>
            <a:pPr algn="r" defTabSz="814388"/>
            <a:r>
              <a:rPr lang="en-US" sz="600" dirty="0">
                <a:solidFill>
                  <a:srgbClr val="C0C0C0"/>
                </a:solidFill>
              </a:rPr>
              <a:t>Cisco Confidential</a:t>
            </a:r>
          </a:p>
        </p:txBody>
      </p:sp>
      <p:sp>
        <p:nvSpPr>
          <p:cNvPr id="10" name="Rectangle 4"/>
          <p:cNvSpPr>
            <a:spLocks noChangeArrowheads="1"/>
          </p:cNvSpPr>
          <p:nvPr userDrawn="1"/>
        </p:nvSpPr>
        <p:spPr bwMode="ltGray">
          <a:xfrm>
            <a:off x="251373" y="6586246"/>
            <a:ext cx="3420515" cy="175257"/>
          </a:xfrm>
          <a:prstGeom prst="rect">
            <a:avLst/>
          </a:prstGeom>
          <a:noFill/>
          <a:ln w="9525">
            <a:noFill/>
            <a:miter lim="800000"/>
            <a:headEnd/>
            <a:tailEnd/>
          </a:ln>
          <a:effectLst/>
        </p:spPr>
        <p:txBody>
          <a:bodyPr wrap="square" lIns="82124" tIns="41061" rIns="82124" bIns="41061" anchor="b" anchorCtr="0">
            <a:spAutoFit/>
          </a:bodyPr>
          <a:lstStyle/>
          <a:p>
            <a:pPr defTabSz="814388"/>
            <a:r>
              <a:rPr lang="en-US" sz="600" dirty="0" smtClean="0">
                <a:solidFill>
                  <a:srgbClr val="C0C0C0"/>
                </a:solidFill>
              </a:rPr>
              <a:t>© 2010 Cisco and/or its affiliates. All rights reserved.</a:t>
            </a:r>
            <a:endParaRPr lang="en-US" sz="600" dirty="0">
              <a:solidFill>
                <a:srgbClr val="C0C0C0"/>
              </a:solidFill>
            </a:endParaRPr>
          </a:p>
        </p:txBody>
      </p:sp>
      <p:sp>
        <p:nvSpPr>
          <p:cNvPr id="11" name="Rectangle 7"/>
          <p:cNvSpPr>
            <a:spLocks noChangeArrowheads="1"/>
          </p:cNvSpPr>
          <p:nvPr userDrawn="1"/>
        </p:nvSpPr>
        <p:spPr bwMode="ltGray">
          <a:xfrm>
            <a:off x="8639981" y="6580408"/>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fld id="{DFCF27A5-1A5B-48D3-A060-2758FFBB1ADD}" type="slidenum">
              <a:rPr lang="en-US" sz="600">
                <a:solidFill>
                  <a:srgbClr val="C0C0C0"/>
                </a:solidFill>
              </a:rPr>
              <a:pPr algn="r" defTabSz="814388"/>
              <a:t>‹#›</a:t>
            </a:fld>
            <a:endParaRPr lang="en-US" sz="600" dirty="0">
              <a:solidFill>
                <a:srgbClr val="C0C0C0"/>
              </a:solidFill>
            </a:endParaRPr>
          </a:p>
        </p:txBody>
      </p:sp>
      <p:pic>
        <p:nvPicPr>
          <p:cNvPr id="13" name="Picture 12" descr="bottom bar.jpg"/>
          <p:cNvPicPr>
            <a:picLocks noChangeAspect="1"/>
          </p:cNvPicPr>
          <p:nvPr userDrawn="1"/>
        </p:nvPicPr>
        <p:blipFill>
          <a:blip r:embed="rId3" cstate="print"/>
          <a:stretch>
            <a:fillRect/>
          </a:stretch>
        </p:blipFill>
        <p:spPr>
          <a:xfrm>
            <a:off x="333375" y="6378339"/>
            <a:ext cx="8477250" cy="162912"/>
          </a:xfrm>
          <a:prstGeom prst="rect">
            <a:avLst/>
          </a:prstGeom>
        </p:spPr>
      </p:pic>
    </p:spTree>
    <p:extLst>
      <p:ext uri="{BB962C8B-B14F-4D97-AF65-F5344CB8AC3E}">
        <p14:creationId xmlns:p14="http://schemas.microsoft.com/office/powerpoint/2010/main" val="2780446970"/>
      </p:ext>
    </p:extLst>
  </p:cSld>
  <p:clrMapOvr>
    <a:masterClrMapping/>
  </p:clrMapOvr>
  <p:transition>
    <p:wipe dir="r"/>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Bullet">
    <p:spTree>
      <p:nvGrpSpPr>
        <p:cNvPr id="1" name=""/>
        <p:cNvGrpSpPr/>
        <p:nvPr/>
      </p:nvGrpSpPr>
      <p:grpSpPr>
        <a:xfrm>
          <a:off x="0" y="0"/>
          <a:ext cx="0" cy="0"/>
          <a:chOff x="0" y="0"/>
          <a:chExt cx="0" cy="0"/>
        </a:xfrm>
      </p:grpSpPr>
      <p:sp>
        <p:nvSpPr>
          <p:cNvPr id="2" name="Title 1"/>
          <p:cNvSpPr>
            <a:spLocks noGrp="1"/>
          </p:cNvSpPr>
          <p:nvPr>
            <p:ph type="title"/>
          </p:nvPr>
        </p:nvSpPr>
        <p:spPr>
          <a:xfrm>
            <a:off x="229702" y="432215"/>
            <a:ext cx="8588861" cy="838200"/>
          </a:xfrm>
        </p:spPr>
        <p:txBody>
          <a:bodyPr/>
          <a:lstStyle>
            <a:lvl1pPr algn="l" defTabSz="914400" rtl="0" eaLnBrk="1" latinLnBrk="0" hangingPunct="1">
              <a:lnSpc>
                <a:spcPct val="80000"/>
              </a:lnSpc>
              <a:spcBef>
                <a:spcPct val="0"/>
              </a:spcBef>
              <a:buNone/>
              <a:defRPr lang="en-US" sz="3600" b="0" kern="1200" spc="0" baseline="0" dirty="0">
                <a:gradFill>
                  <a:gsLst>
                    <a:gs pos="0">
                      <a:schemeClr val="tx1"/>
                    </a:gs>
                    <a:gs pos="44000">
                      <a:srgbClr val="01BBBB"/>
                    </a:gs>
                    <a:gs pos="100000">
                      <a:schemeClr val="accent4"/>
                    </a:gs>
                  </a:gsLst>
                  <a:lin ang="4800000" scaled="0"/>
                </a:gradFill>
                <a:latin typeface="+mj-lt"/>
                <a:ea typeface="+mj-ea"/>
                <a:cs typeface="+mj-cs"/>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239713" y="1344168"/>
            <a:ext cx="8578850" cy="4965192"/>
          </a:xfrm>
        </p:spPr>
        <p:txBody>
          <a:bodyPr/>
          <a:lstStyle>
            <a:lvl1pPr>
              <a:lnSpc>
                <a:spcPct val="95000"/>
              </a:lnSpc>
              <a:spcBef>
                <a:spcPts val="1480"/>
              </a:spcBef>
              <a:defRPr sz="2200">
                <a:solidFill>
                  <a:srgbClr val="435153"/>
                </a:solidFill>
                <a:latin typeface="+mj-lt"/>
              </a:defRPr>
            </a:lvl1pPr>
            <a:lvl2pPr>
              <a:lnSpc>
                <a:spcPct val="95000"/>
              </a:lnSpc>
              <a:spcBef>
                <a:spcPts val="600"/>
              </a:spcBef>
              <a:defRPr>
                <a:solidFill>
                  <a:srgbClr val="435153"/>
                </a:solidFill>
                <a:latin typeface="+mj-lt"/>
              </a:defRPr>
            </a:lvl2pPr>
            <a:lvl3pPr>
              <a:defRPr>
                <a:solidFill>
                  <a:srgbClr val="435153"/>
                </a:solidFill>
                <a:latin typeface="+mj-lt"/>
              </a:defRPr>
            </a:lvl3pPr>
            <a:lvl4pPr>
              <a:defRPr>
                <a:solidFill>
                  <a:srgbClr val="435153"/>
                </a:solidFill>
                <a:latin typeface="+mj-lt"/>
              </a:defRPr>
            </a:lvl4pPr>
            <a:lvl5pPr>
              <a:defRPr>
                <a:solidFill>
                  <a:srgbClr val="435153"/>
                </a:solidFill>
                <a:latin typeface="+mj-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589946992"/>
      </p:ext>
    </p:extLst>
  </p:cSld>
  <p:clrMapOvr>
    <a:masterClrMapping/>
  </p:clrMapOvr>
  <p:transition>
    <p:wipe dir="r"/>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Bullet_Heavy Text">
    <p:spTree>
      <p:nvGrpSpPr>
        <p:cNvPr id="1" name=""/>
        <p:cNvGrpSpPr/>
        <p:nvPr/>
      </p:nvGrpSpPr>
      <p:grpSpPr>
        <a:xfrm>
          <a:off x="0" y="0"/>
          <a:ext cx="0" cy="0"/>
          <a:chOff x="0" y="0"/>
          <a:chExt cx="0" cy="0"/>
        </a:xfrm>
      </p:grpSpPr>
      <p:sp>
        <p:nvSpPr>
          <p:cNvPr id="2" name="Title 1"/>
          <p:cNvSpPr>
            <a:spLocks noGrp="1"/>
          </p:cNvSpPr>
          <p:nvPr>
            <p:ph type="title"/>
          </p:nvPr>
        </p:nvSpPr>
        <p:spPr>
          <a:xfrm>
            <a:off x="229702" y="432215"/>
            <a:ext cx="8588861" cy="838200"/>
          </a:xfrm>
        </p:spPr>
        <p:txBody>
          <a:bodyPr/>
          <a:lstStyle>
            <a:lvl1pPr algn="l" defTabSz="914400" rtl="0" eaLnBrk="1" latinLnBrk="0" hangingPunct="1">
              <a:lnSpc>
                <a:spcPct val="80000"/>
              </a:lnSpc>
              <a:spcBef>
                <a:spcPct val="0"/>
              </a:spcBef>
              <a:buNone/>
              <a:defRPr lang="en-US" sz="3600" b="0" kern="1200" spc="0" baseline="0" dirty="0">
                <a:gradFill>
                  <a:gsLst>
                    <a:gs pos="0">
                      <a:schemeClr val="tx1"/>
                    </a:gs>
                    <a:gs pos="44000">
                      <a:srgbClr val="01BBBB"/>
                    </a:gs>
                    <a:gs pos="100000">
                      <a:schemeClr val="accent4"/>
                    </a:gs>
                  </a:gsLst>
                  <a:lin ang="4800000" scaled="0"/>
                </a:gradFill>
                <a:latin typeface="+mj-lt"/>
                <a:ea typeface="+mj-ea"/>
                <a:cs typeface="+mj-cs"/>
              </a:defRPr>
            </a:lvl1pPr>
          </a:lstStyle>
          <a:p>
            <a:r>
              <a:rPr lang="en-US" smtClean="0"/>
              <a:t>Click to edit Master title style</a:t>
            </a:r>
            <a:endParaRPr lang="en-US" dirty="0"/>
          </a:p>
        </p:txBody>
      </p:sp>
      <p:sp>
        <p:nvSpPr>
          <p:cNvPr id="4" name="Text Placeholder 3"/>
          <p:cNvSpPr>
            <a:spLocks noGrp="1" noChangeAspect="1"/>
          </p:cNvSpPr>
          <p:nvPr>
            <p:ph type="body" sz="quarter" idx="10"/>
          </p:nvPr>
        </p:nvSpPr>
        <p:spPr>
          <a:xfrm>
            <a:off x="239713" y="1339745"/>
            <a:ext cx="4122425" cy="4965700"/>
          </a:xfrm>
        </p:spPr>
        <p:txBody>
          <a:bodyPr>
            <a:noAutofit/>
          </a:bodyPr>
          <a:lstStyle>
            <a:lvl1pPr>
              <a:lnSpc>
                <a:spcPct val="95000"/>
              </a:lnSpc>
              <a:spcBef>
                <a:spcPts val="1480"/>
              </a:spcBef>
              <a:defRPr sz="1800">
                <a:solidFill>
                  <a:srgbClr val="435153"/>
                </a:solidFill>
                <a:latin typeface="+mj-lt"/>
              </a:defRPr>
            </a:lvl1pPr>
            <a:lvl2pPr>
              <a:lnSpc>
                <a:spcPct val="95000"/>
              </a:lnSpc>
              <a:spcBef>
                <a:spcPts val="600"/>
              </a:spcBef>
              <a:defRPr sz="1400">
                <a:solidFill>
                  <a:srgbClr val="435153"/>
                </a:solidFill>
                <a:latin typeface="+mj-lt"/>
              </a:defRPr>
            </a:lvl2pPr>
            <a:lvl3pPr>
              <a:defRPr sz="1200">
                <a:solidFill>
                  <a:srgbClr val="435153"/>
                </a:solidFill>
                <a:latin typeface="+mj-lt"/>
              </a:defRPr>
            </a:lvl3pPr>
            <a:lvl4pPr>
              <a:defRPr sz="1100">
                <a:solidFill>
                  <a:srgbClr val="435153"/>
                </a:solidFill>
                <a:latin typeface="+mj-lt"/>
              </a:defRPr>
            </a:lvl4pPr>
            <a:lvl5pPr>
              <a:defRPr sz="1100">
                <a:solidFill>
                  <a:srgbClr val="435153"/>
                </a:solidFill>
                <a:latin typeface="+mj-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4706781" y="1339745"/>
            <a:ext cx="4122425" cy="4965700"/>
          </a:xfrm>
        </p:spPr>
        <p:txBody>
          <a:bodyPr>
            <a:noAutofit/>
          </a:bodyPr>
          <a:lstStyle>
            <a:lvl1pPr>
              <a:lnSpc>
                <a:spcPct val="95000"/>
              </a:lnSpc>
              <a:spcBef>
                <a:spcPts val="1480"/>
              </a:spcBef>
              <a:defRPr sz="1800">
                <a:solidFill>
                  <a:srgbClr val="435153"/>
                </a:solidFill>
                <a:latin typeface="+mj-lt"/>
              </a:defRPr>
            </a:lvl1pPr>
            <a:lvl2pPr>
              <a:lnSpc>
                <a:spcPct val="95000"/>
              </a:lnSpc>
              <a:spcBef>
                <a:spcPts val="600"/>
              </a:spcBef>
              <a:defRPr sz="1400">
                <a:solidFill>
                  <a:srgbClr val="435153"/>
                </a:solidFill>
                <a:latin typeface="+mj-lt"/>
              </a:defRPr>
            </a:lvl2pPr>
            <a:lvl3pPr>
              <a:defRPr sz="1200">
                <a:solidFill>
                  <a:srgbClr val="435153"/>
                </a:solidFill>
                <a:latin typeface="+mj-lt"/>
              </a:defRPr>
            </a:lvl3pPr>
            <a:lvl4pPr>
              <a:defRPr sz="1100">
                <a:solidFill>
                  <a:srgbClr val="435153"/>
                </a:solidFill>
                <a:latin typeface="+mj-lt"/>
              </a:defRPr>
            </a:lvl4pPr>
            <a:lvl5pPr>
              <a:defRPr sz="1100">
                <a:solidFill>
                  <a:srgbClr val="435153"/>
                </a:solidFill>
                <a:latin typeface="+mj-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099585321"/>
      </p:ext>
    </p:extLst>
  </p:cSld>
  <p:clrMapOvr>
    <a:masterClrMapping/>
  </p:clrMapOvr>
  <p:transition>
    <p:wipe dir="r"/>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Bullet with pull quot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39713" y="1339745"/>
            <a:ext cx="4103687" cy="4965700"/>
          </a:xfrm>
        </p:spPr>
        <p:txBody>
          <a:bodyPr/>
          <a:lstStyle>
            <a:lvl1pPr>
              <a:lnSpc>
                <a:spcPct val="95000"/>
              </a:lnSpc>
              <a:spcBef>
                <a:spcPts val="1480"/>
              </a:spcBef>
              <a:defRPr sz="2200">
                <a:solidFill>
                  <a:srgbClr val="435153"/>
                </a:solidFill>
                <a:latin typeface="+mj-lt"/>
              </a:defRPr>
            </a:lvl1pPr>
            <a:lvl2pPr>
              <a:lnSpc>
                <a:spcPct val="95000"/>
              </a:lnSpc>
              <a:spcBef>
                <a:spcPts val="600"/>
              </a:spcBef>
              <a:defRPr>
                <a:solidFill>
                  <a:srgbClr val="435153"/>
                </a:solidFill>
                <a:latin typeface="+mj-lt"/>
              </a:defRPr>
            </a:lvl2pPr>
            <a:lvl3pPr>
              <a:defRPr>
                <a:solidFill>
                  <a:srgbClr val="435153"/>
                </a:solidFill>
                <a:latin typeface="+mj-lt"/>
              </a:defRPr>
            </a:lvl3pPr>
            <a:lvl4pPr>
              <a:defRPr>
                <a:solidFill>
                  <a:srgbClr val="435153"/>
                </a:solidFill>
                <a:latin typeface="+mj-lt"/>
              </a:defRPr>
            </a:lvl4pPr>
            <a:lvl5pPr>
              <a:defRPr>
                <a:solidFill>
                  <a:srgbClr val="435153"/>
                </a:solidFill>
                <a:latin typeface="+mj-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Text Placeholder 11"/>
          <p:cNvSpPr>
            <a:spLocks noGrp="1"/>
          </p:cNvSpPr>
          <p:nvPr>
            <p:ph type="body" sz="quarter" idx="11" hasCustomPrompt="1"/>
          </p:nvPr>
        </p:nvSpPr>
        <p:spPr>
          <a:xfrm>
            <a:off x="5221224" y="1747683"/>
            <a:ext cx="3236976" cy="646331"/>
          </a:xfrm>
        </p:spPr>
        <p:txBody>
          <a:bodyPr>
            <a:noAutofit/>
          </a:bodyPr>
          <a:lstStyle>
            <a:lvl1pPr marL="114300" indent="-114300" algn="l" defTabSz="914400" rtl="0" eaLnBrk="1" latinLnBrk="0" hangingPunct="1">
              <a:lnSpc>
                <a:spcPct val="90000"/>
              </a:lnSpc>
              <a:spcBef>
                <a:spcPts val="0"/>
              </a:spcBef>
              <a:buNone/>
              <a:defRPr lang="en-US" sz="2000" kern="1200" dirty="0" smtClean="0">
                <a:gradFill>
                  <a:gsLst>
                    <a:gs pos="0">
                      <a:schemeClr val="tx1"/>
                    </a:gs>
                    <a:gs pos="47000">
                      <a:schemeClr val="accent2"/>
                    </a:gs>
                    <a:gs pos="100000">
                      <a:schemeClr val="accent4"/>
                    </a:gs>
                  </a:gsLst>
                  <a:lin ang="3600000" scaled="0"/>
                </a:gradFill>
                <a:latin typeface="+mj-lt"/>
                <a:ea typeface="+mn-ea"/>
                <a:cs typeface="+mn-cs"/>
              </a:defRPr>
            </a:lvl1pPr>
            <a:lvl2pPr marL="114300" indent="-114300" algn="l" defTabSz="914400" rtl="0" eaLnBrk="1" latinLnBrk="0" hangingPunct="1">
              <a:defRPr lang="en-US" sz="2000" kern="1200" dirty="0" smtClean="0">
                <a:solidFill>
                  <a:schemeClr val="accent2"/>
                </a:solidFill>
                <a:latin typeface="Ciscolight" pitchFamily="2" charset="0"/>
                <a:ea typeface="+mn-ea"/>
                <a:cs typeface="+mn-cs"/>
              </a:defRPr>
            </a:lvl2pPr>
            <a:lvl3pPr marL="114300" indent="-114300" algn="l" defTabSz="914400" rtl="0" eaLnBrk="1" latinLnBrk="0" hangingPunct="1">
              <a:defRPr lang="en-US" sz="2000" kern="1200" dirty="0" smtClean="0">
                <a:solidFill>
                  <a:schemeClr val="accent2"/>
                </a:solidFill>
                <a:latin typeface="Ciscolight" pitchFamily="2" charset="0"/>
                <a:ea typeface="+mn-ea"/>
                <a:cs typeface="+mn-cs"/>
              </a:defRPr>
            </a:lvl3pPr>
            <a:lvl4pPr marL="114300" indent="-114300" algn="l" defTabSz="914400" rtl="0" eaLnBrk="1" latinLnBrk="0" hangingPunct="1">
              <a:defRPr lang="en-US" sz="2000" kern="1200" dirty="0" smtClean="0">
                <a:solidFill>
                  <a:schemeClr val="accent2"/>
                </a:solidFill>
                <a:latin typeface="Ciscolight" pitchFamily="2" charset="0"/>
                <a:ea typeface="+mn-ea"/>
                <a:cs typeface="+mn-cs"/>
              </a:defRPr>
            </a:lvl4pPr>
            <a:lvl5pPr marL="114300" indent="-114300" algn="l" defTabSz="914400" rtl="0" eaLnBrk="1" latinLnBrk="0" hangingPunct="1">
              <a:defRPr lang="en-US" sz="2000" kern="1200" dirty="0" smtClean="0">
                <a:solidFill>
                  <a:schemeClr val="accent2"/>
                </a:solidFill>
                <a:latin typeface="Ciscolight" pitchFamily="2" charset="0"/>
                <a:ea typeface="+mn-ea"/>
                <a:cs typeface="+mn-cs"/>
              </a:defRPr>
            </a:lvl5pPr>
          </a:lstStyle>
          <a:p>
            <a:pPr lvl="0"/>
            <a:r>
              <a:rPr lang="en-US" dirty="0" smtClean="0"/>
              <a:t>“This is the sample </a:t>
            </a:r>
            <a:br>
              <a:rPr lang="en-US" dirty="0" smtClean="0"/>
            </a:br>
            <a:r>
              <a:rPr lang="en-US" dirty="0" smtClean="0"/>
              <a:t>pull quote.”</a:t>
            </a:r>
          </a:p>
        </p:txBody>
      </p:sp>
      <p:sp>
        <p:nvSpPr>
          <p:cNvPr id="11" name="Rectangle 4"/>
          <p:cNvSpPr>
            <a:spLocks noChangeArrowheads="1"/>
          </p:cNvSpPr>
          <p:nvPr userDrawn="1"/>
        </p:nvSpPr>
        <p:spPr bwMode="ltGray">
          <a:xfrm>
            <a:off x="251373" y="6586246"/>
            <a:ext cx="2568027" cy="175257"/>
          </a:xfrm>
          <a:prstGeom prst="rect">
            <a:avLst/>
          </a:prstGeom>
          <a:noFill/>
          <a:ln w="9525">
            <a:noFill/>
            <a:miter lim="800000"/>
            <a:headEnd/>
            <a:tailEnd/>
          </a:ln>
          <a:effectLst/>
        </p:spPr>
        <p:txBody>
          <a:bodyPr wrap="square" lIns="82124" tIns="41061" rIns="82124" bIns="41061" anchor="b" anchorCtr="0">
            <a:spAutoFit/>
          </a:bodyPr>
          <a:lstStyle/>
          <a:p>
            <a:pPr defTabSz="814388"/>
            <a:r>
              <a:rPr lang="en-US" sz="600" dirty="0" smtClean="0">
                <a:solidFill>
                  <a:srgbClr val="C0C0C0"/>
                </a:solidFill>
              </a:rPr>
              <a:t>© 2010 Cisco and/or its affiliates. All rights reserved.</a:t>
            </a:r>
            <a:endParaRPr lang="en-US" sz="600" dirty="0">
              <a:solidFill>
                <a:srgbClr val="C0C0C0"/>
              </a:solidFill>
            </a:endParaRPr>
          </a:p>
        </p:txBody>
      </p:sp>
      <p:sp>
        <p:nvSpPr>
          <p:cNvPr id="14" name="Rectangle 5"/>
          <p:cNvSpPr>
            <a:spLocks noChangeArrowheads="1"/>
          </p:cNvSpPr>
          <p:nvPr userDrawn="1"/>
        </p:nvSpPr>
        <p:spPr bwMode="ltGray">
          <a:xfrm>
            <a:off x="7763787" y="6584512"/>
            <a:ext cx="811863" cy="175257"/>
          </a:xfrm>
          <a:prstGeom prst="rect">
            <a:avLst/>
          </a:prstGeom>
          <a:noFill/>
          <a:ln w="9525">
            <a:noFill/>
            <a:miter lim="800000"/>
            <a:headEnd/>
            <a:tailEnd/>
          </a:ln>
          <a:effectLst/>
        </p:spPr>
        <p:txBody>
          <a:bodyPr wrap="none" lIns="82124" tIns="41061" rIns="82124" bIns="41061" anchor="b">
            <a:spAutoFit/>
          </a:bodyPr>
          <a:lstStyle/>
          <a:p>
            <a:pPr algn="r" defTabSz="814388"/>
            <a:r>
              <a:rPr lang="en-US" sz="600" dirty="0">
                <a:solidFill>
                  <a:srgbClr val="C0C0C0"/>
                </a:solidFill>
              </a:rPr>
              <a:t>Cisco Confidential</a:t>
            </a:r>
          </a:p>
        </p:txBody>
      </p:sp>
      <p:sp>
        <p:nvSpPr>
          <p:cNvPr id="13" name="Rectangle 7"/>
          <p:cNvSpPr>
            <a:spLocks noChangeArrowheads="1"/>
          </p:cNvSpPr>
          <p:nvPr userDrawn="1"/>
        </p:nvSpPr>
        <p:spPr bwMode="ltGray">
          <a:xfrm>
            <a:off x="8639981" y="6580408"/>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fld id="{DFCF27A5-1A5B-48D3-A060-2758FFBB1ADD}" type="slidenum">
              <a:rPr lang="en-US" sz="600">
                <a:solidFill>
                  <a:srgbClr val="C0C0C0"/>
                </a:solidFill>
              </a:rPr>
              <a:pPr algn="r" defTabSz="814388"/>
              <a:t>‹#›</a:t>
            </a:fld>
            <a:endParaRPr lang="en-US" sz="600" dirty="0">
              <a:solidFill>
                <a:srgbClr val="C0C0C0"/>
              </a:solidFill>
            </a:endParaRPr>
          </a:p>
        </p:txBody>
      </p:sp>
      <p:sp>
        <p:nvSpPr>
          <p:cNvPr id="16" name="Title 15"/>
          <p:cNvSpPr>
            <a:spLocks noGrp="1"/>
          </p:cNvSpPr>
          <p:nvPr>
            <p:ph type="title"/>
          </p:nvPr>
        </p:nvSpPr>
        <p:spPr/>
        <p:txBody>
          <a:bodyPr/>
          <a:lstStyle/>
          <a:p>
            <a:r>
              <a:rPr lang="en-US" smtClean="0"/>
              <a:t>Click to edit Master title style</a:t>
            </a:r>
            <a:endParaRPr lang="en-US" dirty="0"/>
          </a:p>
        </p:txBody>
      </p:sp>
      <p:sp>
        <p:nvSpPr>
          <p:cNvPr id="20" name="Text Placeholder 19"/>
          <p:cNvSpPr>
            <a:spLocks noGrp="1"/>
          </p:cNvSpPr>
          <p:nvPr>
            <p:ph type="body" sz="quarter" idx="14" hasCustomPrompt="1"/>
          </p:nvPr>
        </p:nvSpPr>
        <p:spPr>
          <a:xfrm>
            <a:off x="5334000" y="4876800"/>
            <a:ext cx="3200400" cy="457200"/>
          </a:xfrm>
        </p:spPr>
        <p:txBody>
          <a:bodyPr anchor="t">
            <a:noAutofit/>
          </a:bodyPr>
          <a:lstStyle>
            <a:lvl1pPr marL="0" indent="0">
              <a:buFontTx/>
              <a:buNone/>
              <a:defRPr sz="1600">
                <a:solidFill>
                  <a:schemeClr val="bg2">
                    <a:lumMod val="50000"/>
                  </a:schemeClr>
                </a:solidFill>
              </a:defRPr>
            </a:lvl1pPr>
          </a:lstStyle>
          <a:p>
            <a:pPr lvl="0"/>
            <a:r>
              <a:rPr lang="en-US" dirty="0" smtClean="0"/>
              <a:t>Source Name</a:t>
            </a:r>
            <a:endParaRPr lang="en-US" dirty="0"/>
          </a:p>
        </p:txBody>
      </p:sp>
      <p:pic>
        <p:nvPicPr>
          <p:cNvPr id="9" name="Picture 8" descr="bottom bar.jpg"/>
          <p:cNvPicPr>
            <a:picLocks noChangeAspect="1"/>
          </p:cNvPicPr>
          <p:nvPr userDrawn="1"/>
        </p:nvPicPr>
        <p:blipFill>
          <a:blip r:embed="rId2" cstate="print"/>
          <a:stretch>
            <a:fillRect/>
          </a:stretch>
        </p:blipFill>
        <p:spPr>
          <a:xfrm>
            <a:off x="333375" y="6378339"/>
            <a:ext cx="8477250" cy="162912"/>
          </a:xfrm>
          <a:prstGeom prst="rect">
            <a:avLst/>
          </a:prstGeom>
        </p:spPr>
      </p:pic>
    </p:spTree>
    <p:extLst>
      <p:ext uri="{BB962C8B-B14F-4D97-AF65-F5344CB8AC3E}">
        <p14:creationId xmlns:p14="http://schemas.microsoft.com/office/powerpoint/2010/main" val="466952932"/>
      </p:ext>
    </p:extLst>
  </p:cSld>
  <p:clrMapOvr>
    <a:masterClrMapping/>
  </p:clrMapOvr>
  <p:transition>
    <p:wipe dir="r"/>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Bullet_Title only">
    <p:spTree>
      <p:nvGrpSpPr>
        <p:cNvPr id="1" name=""/>
        <p:cNvGrpSpPr/>
        <p:nvPr/>
      </p:nvGrpSpPr>
      <p:grpSpPr>
        <a:xfrm>
          <a:off x="0" y="0"/>
          <a:ext cx="0" cy="0"/>
          <a:chOff x="0" y="0"/>
          <a:chExt cx="0" cy="0"/>
        </a:xfrm>
      </p:grpSpPr>
      <p:sp>
        <p:nvSpPr>
          <p:cNvPr id="2" name="Title 1"/>
          <p:cNvSpPr>
            <a:spLocks noGrp="1"/>
          </p:cNvSpPr>
          <p:nvPr>
            <p:ph type="title"/>
          </p:nvPr>
        </p:nvSpPr>
        <p:spPr>
          <a:xfrm>
            <a:off x="229702" y="432215"/>
            <a:ext cx="8588861" cy="838200"/>
          </a:xfrm>
        </p:spPr>
        <p:txBody>
          <a:bodyPr/>
          <a:lstStyle>
            <a:lvl1pPr>
              <a:defRPr>
                <a:gradFill>
                  <a:gsLst>
                    <a:gs pos="0">
                      <a:schemeClr val="tx1"/>
                    </a:gs>
                    <a:gs pos="44000">
                      <a:srgbClr val="01BBBB"/>
                    </a:gs>
                    <a:gs pos="100000">
                      <a:schemeClr val="accent4"/>
                    </a:gs>
                  </a:gsLst>
                  <a:lin ang="4800000" scaled="0"/>
                </a:gradFill>
                <a:latin typeface="+mj-lt"/>
              </a:defRPr>
            </a:lvl1pPr>
          </a:lstStyle>
          <a:p>
            <a:r>
              <a:rPr lang="en-US" smtClean="0"/>
              <a:t>Click to edit Master title style</a:t>
            </a:r>
            <a:endParaRPr lang="en-US" dirty="0"/>
          </a:p>
        </p:txBody>
      </p:sp>
    </p:spTree>
    <p:extLst>
      <p:ext uri="{BB962C8B-B14F-4D97-AF65-F5344CB8AC3E}">
        <p14:creationId xmlns:p14="http://schemas.microsoft.com/office/powerpoint/2010/main" val="2518877702"/>
      </p:ext>
    </p:extLst>
  </p:cSld>
  <p:clrMapOvr>
    <a:masterClrMapping/>
  </p:clrMapOvr>
  <p:transition>
    <p:wipe dir="r"/>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Bullet_2-Column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9702" y="295275"/>
            <a:ext cx="4123944" cy="838200"/>
          </a:xfrm>
        </p:spPr>
        <p:txBody>
          <a:bodyPr vert="horz" lIns="82296" tIns="45720" rIns="82296" bIns="45720" rtlCol="0" anchor="t" anchorCtr="0">
            <a:noAutofit/>
          </a:bodyPr>
          <a:lstStyle>
            <a:lvl1pPr algn="l" defTabSz="914400" rtl="0" eaLnBrk="1" latinLnBrk="0" hangingPunct="1">
              <a:lnSpc>
                <a:spcPct val="80000"/>
              </a:lnSpc>
              <a:spcBef>
                <a:spcPct val="0"/>
              </a:spcBef>
              <a:buNone/>
              <a:defRPr lang="en-US" sz="3600" b="0" kern="1200" spc="-100" baseline="0" dirty="0" smtClean="0">
                <a:gradFill>
                  <a:gsLst>
                    <a:gs pos="0">
                      <a:schemeClr val="tx1"/>
                    </a:gs>
                    <a:gs pos="100000">
                      <a:srgbClr val="01BBBB"/>
                    </a:gs>
                  </a:gsLst>
                  <a:lin ang="2400000" scaled="0"/>
                </a:gradFill>
                <a:latin typeface="+mj-lt"/>
                <a:ea typeface="+mj-ea"/>
                <a:cs typeface="+mj-cs"/>
              </a:defRPr>
            </a:lvl1pPr>
          </a:lstStyle>
          <a:p>
            <a:r>
              <a:rPr lang="en-US" dirty="0" smtClean="0"/>
              <a:t>Two Column</a:t>
            </a:r>
            <a:br>
              <a:rPr lang="en-US" dirty="0" smtClean="0"/>
            </a:br>
            <a:r>
              <a:rPr lang="en-US" dirty="0" smtClean="0"/>
              <a:t>Title Left</a:t>
            </a:r>
            <a:endParaRPr lang="en-US" dirty="0"/>
          </a:p>
        </p:txBody>
      </p:sp>
      <p:sp>
        <p:nvSpPr>
          <p:cNvPr id="9" name="Text Placeholder 8"/>
          <p:cNvSpPr>
            <a:spLocks noGrp="1"/>
          </p:cNvSpPr>
          <p:nvPr>
            <p:ph type="body" sz="quarter" idx="11" hasCustomPrompt="1"/>
          </p:nvPr>
        </p:nvSpPr>
        <p:spPr>
          <a:xfrm>
            <a:off x="219455" y="1600200"/>
            <a:ext cx="4142232" cy="4526280"/>
          </a:xfrm>
        </p:spPr>
        <p:txBody>
          <a:bodyPr/>
          <a:lstStyle>
            <a:lvl1pPr marL="0" indent="0">
              <a:buNone/>
              <a:defRPr>
                <a:solidFill>
                  <a:schemeClr val="tx2"/>
                </a:solidFill>
                <a:latin typeface="+mj-lt"/>
              </a:defRPr>
            </a:lvl1pPr>
            <a:lvl2pPr marL="635000" indent="-228600">
              <a:buClr>
                <a:schemeClr val="accent5"/>
              </a:buClr>
              <a:buFont typeface="Arial" pitchFamily="34" charset="0"/>
              <a:buChar char="•"/>
              <a:tabLst/>
              <a:defRPr>
                <a:solidFill>
                  <a:schemeClr val="tx2"/>
                </a:solidFill>
                <a:latin typeface="+mj-lt"/>
              </a:defRPr>
            </a:lvl2pPr>
          </a:lstStyle>
          <a:p>
            <a:pPr lvl="0"/>
            <a:r>
              <a:rPr lang="en-US" dirty="0" smtClean="0"/>
              <a:t>Body copy uses sentence capital letters only, size 20, left aligned</a:t>
            </a:r>
          </a:p>
          <a:p>
            <a:pPr lvl="1"/>
            <a:r>
              <a:rPr lang="en-US" dirty="0" smtClean="0"/>
              <a:t>Sub-bullets are size 18 </a:t>
            </a:r>
            <a:br>
              <a:rPr lang="en-US" dirty="0" smtClean="0"/>
            </a:br>
            <a:r>
              <a:rPr lang="en-US" dirty="0" smtClean="0"/>
              <a:t>and indented</a:t>
            </a:r>
          </a:p>
          <a:p>
            <a:pPr lvl="1"/>
            <a:r>
              <a:rPr lang="en-US" dirty="0" smtClean="0"/>
              <a:t>Hyperlink: www.cisco.com </a:t>
            </a:r>
          </a:p>
          <a:p>
            <a:pPr lvl="0"/>
            <a:r>
              <a:rPr lang="en-US" dirty="0" smtClean="0"/>
              <a:t>Use Cisco highlight color, bold, or both when emphasizing words, </a:t>
            </a:r>
            <a:br>
              <a:rPr lang="en-US" dirty="0" smtClean="0"/>
            </a:br>
            <a:r>
              <a:rPr lang="en-US" dirty="0" smtClean="0"/>
              <a:t>do not italicize; use yellow on the </a:t>
            </a:r>
            <a:br>
              <a:rPr lang="en-US" dirty="0" smtClean="0"/>
            </a:br>
            <a:r>
              <a:rPr lang="en-US" dirty="0" smtClean="0"/>
              <a:t>black template and red for the white template</a:t>
            </a:r>
          </a:p>
        </p:txBody>
      </p:sp>
      <p:sp>
        <p:nvSpPr>
          <p:cNvPr id="12" name="Text Placeholder 11"/>
          <p:cNvSpPr>
            <a:spLocks noGrp="1"/>
          </p:cNvSpPr>
          <p:nvPr>
            <p:ph type="body" sz="quarter" idx="12" hasCustomPrompt="1"/>
          </p:nvPr>
        </p:nvSpPr>
        <p:spPr>
          <a:xfrm>
            <a:off x="4818888" y="1600200"/>
            <a:ext cx="4005072" cy="4526280"/>
          </a:xfrm>
        </p:spPr>
        <p:txBody>
          <a:bodyPr/>
          <a:lstStyle>
            <a:lvl1pPr marL="0" indent="0">
              <a:buFontTx/>
              <a:buNone/>
              <a:defRPr>
                <a:solidFill>
                  <a:schemeClr val="accent1"/>
                </a:solidFill>
                <a:latin typeface="+mj-lt"/>
              </a:defRPr>
            </a:lvl1pPr>
            <a:lvl2pPr marL="635000" indent="-228600">
              <a:buClr>
                <a:schemeClr val="accent1">
                  <a:lumMod val="40000"/>
                  <a:lumOff val="60000"/>
                </a:schemeClr>
              </a:buClr>
              <a:buFont typeface="Arial" pitchFamily="34" charset="0"/>
              <a:buChar char="•"/>
              <a:defRPr>
                <a:solidFill>
                  <a:schemeClr val="accent1"/>
                </a:solidFill>
                <a:latin typeface="+mj-lt"/>
              </a:defRPr>
            </a:lvl2pPr>
          </a:lstStyle>
          <a:p>
            <a:pPr lvl="0"/>
            <a:r>
              <a:rPr lang="en-US" dirty="0" smtClean="0"/>
              <a:t>Body copy uses sentence capital letters only, size 20, left aligned</a:t>
            </a:r>
          </a:p>
          <a:p>
            <a:pPr lvl="1"/>
            <a:r>
              <a:rPr lang="en-US" dirty="0" smtClean="0"/>
              <a:t>Sub-bullets are size 18 </a:t>
            </a:r>
            <a:br>
              <a:rPr lang="en-US" dirty="0" smtClean="0"/>
            </a:br>
            <a:r>
              <a:rPr lang="en-US" dirty="0" smtClean="0"/>
              <a:t>and indented</a:t>
            </a:r>
          </a:p>
          <a:p>
            <a:pPr lvl="1"/>
            <a:r>
              <a:rPr lang="en-US" dirty="0" smtClean="0"/>
              <a:t>Hyperlink: www.cisco.com </a:t>
            </a:r>
          </a:p>
          <a:p>
            <a:pPr lvl="0"/>
            <a:r>
              <a:rPr lang="en-US" dirty="0" smtClean="0"/>
              <a:t>Use Cisco highlight color, bold, or both when emphasizing words, do not italicize; use yellow on the black template and red for the white template</a:t>
            </a:r>
          </a:p>
        </p:txBody>
      </p:sp>
      <p:sp>
        <p:nvSpPr>
          <p:cNvPr id="22" name="Rectangle 5"/>
          <p:cNvSpPr>
            <a:spLocks noChangeArrowheads="1"/>
          </p:cNvSpPr>
          <p:nvPr/>
        </p:nvSpPr>
        <p:spPr bwMode="ltGray">
          <a:xfrm>
            <a:off x="7763787" y="6584512"/>
            <a:ext cx="811863" cy="175257"/>
          </a:xfrm>
          <a:prstGeom prst="rect">
            <a:avLst/>
          </a:prstGeom>
          <a:noFill/>
          <a:ln w="9525">
            <a:noFill/>
            <a:miter lim="800000"/>
            <a:headEnd/>
            <a:tailEnd/>
          </a:ln>
          <a:effectLst/>
        </p:spPr>
        <p:txBody>
          <a:bodyPr wrap="none" lIns="82124" tIns="41061" rIns="82124" bIns="41061" anchor="b">
            <a:spAutoFit/>
          </a:bodyPr>
          <a:lstStyle/>
          <a:p>
            <a:pPr algn="r" defTabSz="814388"/>
            <a:r>
              <a:rPr lang="en-US" sz="600" dirty="0">
                <a:solidFill>
                  <a:srgbClr val="C0C0C0"/>
                </a:solidFill>
              </a:rPr>
              <a:t>Cisco Confidential</a:t>
            </a:r>
          </a:p>
        </p:txBody>
      </p:sp>
      <p:sp>
        <p:nvSpPr>
          <p:cNvPr id="10" name="Rectangle 4"/>
          <p:cNvSpPr>
            <a:spLocks noChangeArrowheads="1"/>
          </p:cNvSpPr>
          <p:nvPr userDrawn="1"/>
        </p:nvSpPr>
        <p:spPr bwMode="ltGray">
          <a:xfrm>
            <a:off x="251373" y="6586246"/>
            <a:ext cx="2568027" cy="175257"/>
          </a:xfrm>
          <a:prstGeom prst="rect">
            <a:avLst/>
          </a:prstGeom>
          <a:noFill/>
          <a:ln w="9525">
            <a:noFill/>
            <a:miter lim="800000"/>
            <a:headEnd/>
            <a:tailEnd/>
          </a:ln>
          <a:effectLst/>
        </p:spPr>
        <p:txBody>
          <a:bodyPr wrap="square" lIns="82124" tIns="41061" rIns="82124" bIns="41061" anchor="b" anchorCtr="0">
            <a:spAutoFit/>
          </a:bodyPr>
          <a:lstStyle/>
          <a:p>
            <a:pPr defTabSz="814388"/>
            <a:r>
              <a:rPr lang="en-US" sz="600" dirty="0" smtClean="0">
                <a:solidFill>
                  <a:srgbClr val="C0C0C0"/>
                </a:solidFill>
              </a:rPr>
              <a:t>© 2010 Cisco and/or its affiliates. All rights reserved.</a:t>
            </a:r>
            <a:endParaRPr lang="en-US" sz="600" dirty="0">
              <a:solidFill>
                <a:srgbClr val="C0C0C0"/>
              </a:solidFill>
            </a:endParaRPr>
          </a:p>
        </p:txBody>
      </p:sp>
      <p:sp>
        <p:nvSpPr>
          <p:cNvPr id="11" name="Rectangle 7"/>
          <p:cNvSpPr>
            <a:spLocks noChangeArrowheads="1"/>
          </p:cNvSpPr>
          <p:nvPr userDrawn="1"/>
        </p:nvSpPr>
        <p:spPr bwMode="ltGray">
          <a:xfrm>
            <a:off x="8639981" y="6580408"/>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fld id="{DFCF27A5-1A5B-48D3-A060-2758FFBB1ADD}" type="slidenum">
              <a:rPr lang="en-US" sz="600">
                <a:solidFill>
                  <a:srgbClr val="C0C0C0"/>
                </a:solidFill>
              </a:rPr>
              <a:pPr algn="r" defTabSz="814388"/>
              <a:t>‹#›</a:t>
            </a:fld>
            <a:endParaRPr lang="en-US" sz="600" dirty="0">
              <a:solidFill>
                <a:srgbClr val="C0C0C0"/>
              </a:solidFill>
            </a:endParaRPr>
          </a:p>
        </p:txBody>
      </p:sp>
      <p:sp>
        <p:nvSpPr>
          <p:cNvPr id="16" name="Text Placeholder 15"/>
          <p:cNvSpPr>
            <a:spLocks noGrp="1"/>
          </p:cNvSpPr>
          <p:nvPr>
            <p:ph type="body" sz="quarter" idx="13" hasCustomPrompt="1"/>
          </p:nvPr>
        </p:nvSpPr>
        <p:spPr>
          <a:xfrm>
            <a:off x="4830903" y="295275"/>
            <a:ext cx="4132262" cy="838200"/>
          </a:xfrm>
        </p:spPr>
        <p:txBody>
          <a:bodyPr lIns="82296" rIns="82296"/>
          <a:lstStyle>
            <a:lvl1pPr marL="0" indent="0" algn="l" defTabSz="914400" rtl="0" eaLnBrk="1" latinLnBrk="0" hangingPunct="1">
              <a:lnSpc>
                <a:spcPct val="80000"/>
              </a:lnSpc>
              <a:spcBef>
                <a:spcPct val="0"/>
              </a:spcBef>
              <a:buFontTx/>
              <a:buNone/>
              <a:defRPr lang="en-US" sz="3600" b="0" kern="1200" spc="-100" baseline="0" dirty="0" smtClean="0">
                <a:gradFill>
                  <a:gsLst>
                    <a:gs pos="0">
                      <a:schemeClr val="tx1"/>
                    </a:gs>
                    <a:gs pos="100000">
                      <a:srgbClr val="01BBBB"/>
                    </a:gs>
                  </a:gsLst>
                  <a:lin ang="2400000" scaled="0"/>
                </a:gradFill>
                <a:latin typeface="+mj-lt"/>
                <a:ea typeface="+mj-ea"/>
                <a:cs typeface="+mj-cs"/>
              </a:defRPr>
            </a:lvl1pPr>
          </a:lstStyle>
          <a:p>
            <a:pPr lvl="0"/>
            <a:r>
              <a:rPr kumimoji="0" lang="en-US" sz="3600" b="0" i="0" u="none" strike="noStrike" kern="1200" cap="none" spc="-100" normalizeH="0" baseline="0" noProof="0" dirty="0" smtClean="0">
                <a:ln>
                  <a:noFill/>
                </a:ln>
                <a:gradFill>
                  <a:gsLst>
                    <a:gs pos="0">
                      <a:srgbClr val="0096D6"/>
                    </a:gs>
                    <a:gs pos="44000">
                      <a:srgbClr val="01BBBB"/>
                    </a:gs>
                    <a:gs pos="100000">
                      <a:srgbClr val="008041"/>
                    </a:gs>
                  </a:gsLst>
                  <a:lin ang="4800000" scaled="0"/>
                </a:gradFill>
                <a:effectLst/>
                <a:uLnTx/>
                <a:uFillTx/>
                <a:latin typeface="+mj-lt"/>
                <a:ea typeface="+mj-ea"/>
                <a:cs typeface="+mj-cs"/>
              </a:rPr>
              <a:t>Two Column</a:t>
            </a:r>
            <a:br>
              <a:rPr kumimoji="0" lang="en-US" sz="3600" b="0" i="0" u="none" strike="noStrike" kern="1200" cap="none" spc="-100" normalizeH="0" baseline="0" noProof="0" dirty="0" smtClean="0">
                <a:ln>
                  <a:noFill/>
                </a:ln>
                <a:gradFill>
                  <a:gsLst>
                    <a:gs pos="0">
                      <a:srgbClr val="0096D6"/>
                    </a:gs>
                    <a:gs pos="44000">
                      <a:srgbClr val="01BBBB"/>
                    </a:gs>
                    <a:gs pos="100000">
                      <a:srgbClr val="008041"/>
                    </a:gs>
                  </a:gsLst>
                  <a:lin ang="4800000" scaled="0"/>
                </a:gradFill>
                <a:effectLst/>
                <a:uLnTx/>
                <a:uFillTx/>
                <a:latin typeface="+mj-lt"/>
                <a:ea typeface="+mj-ea"/>
                <a:cs typeface="+mj-cs"/>
              </a:rPr>
            </a:br>
            <a:r>
              <a:rPr kumimoji="0" lang="en-US" sz="3600" b="0" i="0" u="none" strike="noStrike" kern="1200" cap="none" spc="-100" normalizeH="0" baseline="0" noProof="0" dirty="0" smtClean="0">
                <a:ln>
                  <a:noFill/>
                </a:ln>
                <a:gradFill>
                  <a:gsLst>
                    <a:gs pos="0">
                      <a:srgbClr val="0096D6"/>
                    </a:gs>
                    <a:gs pos="44000">
                      <a:srgbClr val="01BBBB"/>
                    </a:gs>
                    <a:gs pos="100000">
                      <a:srgbClr val="008041"/>
                    </a:gs>
                  </a:gsLst>
                  <a:lin ang="4800000" scaled="0"/>
                </a:gradFill>
                <a:effectLst/>
                <a:uLnTx/>
                <a:uFillTx/>
                <a:latin typeface="+mj-lt"/>
                <a:ea typeface="+mj-ea"/>
                <a:cs typeface="+mj-cs"/>
              </a:rPr>
              <a:t>Title Right</a:t>
            </a:r>
            <a:endParaRPr lang="en-US" dirty="0"/>
          </a:p>
        </p:txBody>
      </p:sp>
      <p:pic>
        <p:nvPicPr>
          <p:cNvPr id="13" name="Picture 12" descr="bottom bar.jpg"/>
          <p:cNvPicPr>
            <a:picLocks noChangeAspect="1"/>
          </p:cNvPicPr>
          <p:nvPr userDrawn="1"/>
        </p:nvPicPr>
        <p:blipFill>
          <a:blip r:embed="rId2" cstate="print"/>
          <a:stretch>
            <a:fillRect/>
          </a:stretch>
        </p:blipFill>
        <p:spPr>
          <a:xfrm>
            <a:off x="333375" y="6378339"/>
            <a:ext cx="8477250" cy="162912"/>
          </a:xfrm>
          <a:prstGeom prst="rect">
            <a:avLst/>
          </a:prstGeom>
        </p:spPr>
      </p:pic>
    </p:spTree>
    <p:extLst>
      <p:ext uri="{BB962C8B-B14F-4D97-AF65-F5344CB8AC3E}">
        <p14:creationId xmlns:p14="http://schemas.microsoft.com/office/powerpoint/2010/main" val="661169102"/>
      </p:ext>
    </p:extLst>
  </p:cSld>
  <p:clrMapOvr>
    <a:masterClrMapping/>
  </p:clrMapOvr>
  <p:transition>
    <p:wipe dir="r"/>
  </p:transition>
  <p:timing>
    <p:tnLst>
      <p:par>
        <p:cTn id="1" dur="indefinite" restart="never" nodeType="tmRoot"/>
      </p:par>
    </p:tnLst>
  </p:timing>
  <p:hf hdr="0" ftr="0" dt="0"/>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ullet_3-Column Layout No Bottom Bar">
    <p:spTree>
      <p:nvGrpSpPr>
        <p:cNvPr id="1" name=""/>
        <p:cNvGrpSpPr/>
        <p:nvPr/>
      </p:nvGrpSpPr>
      <p:grpSpPr>
        <a:xfrm>
          <a:off x="0" y="0"/>
          <a:ext cx="0" cy="0"/>
          <a:chOff x="0" y="0"/>
          <a:chExt cx="0" cy="0"/>
        </a:xfrm>
      </p:grpSpPr>
      <p:sp>
        <p:nvSpPr>
          <p:cNvPr id="13" name="Text Placeholder 12"/>
          <p:cNvSpPr>
            <a:spLocks noGrp="1"/>
          </p:cNvSpPr>
          <p:nvPr>
            <p:ph type="body" sz="quarter" idx="14"/>
          </p:nvPr>
        </p:nvSpPr>
        <p:spPr>
          <a:xfrm>
            <a:off x="244475" y="1600200"/>
            <a:ext cx="2622550" cy="4391025"/>
          </a:xfrm>
        </p:spPr>
        <p:txBody>
          <a:bodyPr/>
          <a:lstStyle>
            <a:lvl1pPr>
              <a:defRPr>
                <a:solidFill>
                  <a:schemeClr val="tx2"/>
                </a:solidFill>
                <a:latin typeface="+mj-lt"/>
                <a:cs typeface="Arial" pitchFamily="34" charset="0"/>
              </a:defRPr>
            </a:lvl1pPr>
            <a:lvl2pPr>
              <a:defRPr>
                <a:latin typeface="+mj-lt"/>
                <a:cs typeface="Arial" pitchFamily="34" charset="0"/>
              </a:defRPr>
            </a:lvl2pPr>
            <a:lvl3pPr>
              <a:defRPr>
                <a:latin typeface="+mj-lt"/>
                <a:cs typeface="Arial" pitchFamily="34" charset="0"/>
              </a:defRPr>
            </a:lvl3pPr>
            <a:lvl4pPr>
              <a:defRPr>
                <a:latin typeface="+mj-lt"/>
                <a:cs typeface="Arial" pitchFamily="34" charset="0"/>
              </a:defRPr>
            </a:lvl4pPr>
            <a:lvl5pPr>
              <a:defRPr>
                <a:latin typeface="+mj-lt"/>
                <a:cs typeface="Arial"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4" name="Text Placeholder 12"/>
          <p:cNvSpPr>
            <a:spLocks noGrp="1"/>
          </p:cNvSpPr>
          <p:nvPr>
            <p:ph type="body" sz="quarter" idx="15"/>
          </p:nvPr>
        </p:nvSpPr>
        <p:spPr>
          <a:xfrm>
            <a:off x="3292474" y="1600200"/>
            <a:ext cx="2593975" cy="4362450"/>
          </a:xfrm>
        </p:spPr>
        <p:txBody>
          <a:bodyPr/>
          <a:lstStyle>
            <a:lvl1pPr>
              <a:defRPr>
                <a:solidFill>
                  <a:schemeClr val="accent2"/>
                </a:solidFill>
                <a:latin typeface="+mj-lt"/>
                <a:cs typeface="Arial" pitchFamily="34" charset="0"/>
              </a:defRPr>
            </a:lvl1pPr>
            <a:lvl2pPr>
              <a:defRPr>
                <a:latin typeface="+mj-lt"/>
                <a:cs typeface="Arial" pitchFamily="34" charset="0"/>
              </a:defRPr>
            </a:lvl2pPr>
            <a:lvl3pPr>
              <a:defRPr>
                <a:latin typeface="+mj-lt"/>
                <a:cs typeface="Arial" pitchFamily="34" charset="0"/>
              </a:defRPr>
            </a:lvl3pPr>
            <a:lvl4pPr>
              <a:defRPr>
                <a:latin typeface="+mj-lt"/>
                <a:cs typeface="Arial" pitchFamily="34" charset="0"/>
              </a:defRPr>
            </a:lvl4pPr>
            <a:lvl5pPr>
              <a:defRPr>
                <a:latin typeface="+mj-lt"/>
                <a:cs typeface="Arial"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5" name="Text Placeholder 12"/>
          <p:cNvSpPr>
            <a:spLocks noGrp="1"/>
          </p:cNvSpPr>
          <p:nvPr>
            <p:ph type="body" sz="quarter" idx="16"/>
          </p:nvPr>
        </p:nvSpPr>
        <p:spPr>
          <a:xfrm>
            <a:off x="6300788" y="1600200"/>
            <a:ext cx="2633662" cy="4333875"/>
          </a:xfrm>
        </p:spPr>
        <p:txBody>
          <a:bodyPr/>
          <a:lstStyle>
            <a:lvl1pPr>
              <a:defRPr>
                <a:solidFill>
                  <a:schemeClr val="accent2"/>
                </a:solidFill>
                <a:latin typeface="+mj-lt"/>
                <a:cs typeface="Arial" pitchFamily="34" charset="0"/>
              </a:defRPr>
            </a:lvl1pPr>
            <a:lvl2pPr>
              <a:defRPr>
                <a:latin typeface="+mj-lt"/>
                <a:cs typeface="Arial" pitchFamily="34" charset="0"/>
              </a:defRPr>
            </a:lvl2pPr>
            <a:lvl3pPr>
              <a:defRPr>
                <a:latin typeface="+mj-lt"/>
                <a:cs typeface="Arial" pitchFamily="34" charset="0"/>
              </a:defRPr>
            </a:lvl3pPr>
            <a:lvl4pPr>
              <a:defRPr>
                <a:latin typeface="+mj-lt"/>
                <a:cs typeface="Arial" pitchFamily="34" charset="0"/>
              </a:defRPr>
            </a:lvl4pPr>
            <a:lvl5pPr>
              <a:defRPr>
                <a:latin typeface="+mj-lt"/>
                <a:cs typeface="Arial"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1" name="Text Placeholder 20"/>
          <p:cNvSpPr>
            <a:spLocks noGrp="1" noChangeAspect="1"/>
          </p:cNvSpPr>
          <p:nvPr>
            <p:ph type="body" sz="quarter" idx="17"/>
          </p:nvPr>
        </p:nvSpPr>
        <p:spPr>
          <a:xfrm>
            <a:off x="219456" y="100584"/>
            <a:ext cx="2670048" cy="1152144"/>
          </a:xfrm>
        </p:spPr>
        <p:txBody>
          <a:bodyPr anchor="b" anchorCtr="0">
            <a:noAutofit/>
          </a:bodyPr>
          <a:lstStyle>
            <a:lvl1pPr marL="0" marR="0" indent="0" algn="l" defTabSz="914400" rtl="0" eaLnBrk="1" fontAlgn="auto" latinLnBrk="0" hangingPunct="1">
              <a:lnSpc>
                <a:spcPct val="80000"/>
              </a:lnSpc>
              <a:spcBef>
                <a:spcPct val="0"/>
              </a:spcBef>
              <a:spcAft>
                <a:spcPts val="0"/>
              </a:spcAft>
              <a:buClrTx/>
              <a:buSzTx/>
              <a:buFontTx/>
              <a:buNone/>
              <a:tabLst/>
              <a:defRPr kumimoji="0" lang="en-US" sz="3000" b="0" i="0" u="none" strike="noStrike" kern="1200" cap="none" spc="-100" normalizeH="0" baseline="0" noProof="0" dirty="0" smtClean="0">
                <a:ln>
                  <a:noFill/>
                </a:ln>
                <a:gradFill>
                  <a:gsLst>
                    <a:gs pos="0">
                      <a:schemeClr val="tx1"/>
                    </a:gs>
                    <a:gs pos="100000">
                      <a:srgbClr val="01BBBB"/>
                    </a:gs>
                  </a:gsLst>
                  <a:lin ang="2400000" scaled="0"/>
                </a:gradFill>
                <a:effectLst/>
                <a:uLnTx/>
                <a:uFillTx/>
                <a:latin typeface="+mj-lt"/>
                <a:ea typeface="+mj-ea"/>
                <a:cs typeface="Arial" pitchFamily="34" charset="0"/>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lang="en-US" smtClean="0"/>
              <a:t>Click to edit Master text styles</a:t>
            </a:r>
          </a:p>
        </p:txBody>
      </p:sp>
      <p:sp>
        <p:nvSpPr>
          <p:cNvPr id="22" name="Text Placeholder 20"/>
          <p:cNvSpPr>
            <a:spLocks noGrp="1"/>
          </p:cNvSpPr>
          <p:nvPr>
            <p:ph type="body" sz="quarter" idx="18"/>
          </p:nvPr>
        </p:nvSpPr>
        <p:spPr>
          <a:xfrm>
            <a:off x="3255264" y="100584"/>
            <a:ext cx="2670048" cy="1152144"/>
          </a:xfrm>
        </p:spPr>
        <p:txBody>
          <a:bodyPr anchor="b" anchorCtr="0">
            <a:noAutofit/>
          </a:bodyPr>
          <a:lstStyle>
            <a:lvl1pPr marL="0" marR="0" indent="0" algn="l" defTabSz="914400" rtl="0" eaLnBrk="1" fontAlgn="auto" latinLnBrk="0" hangingPunct="1">
              <a:lnSpc>
                <a:spcPct val="80000"/>
              </a:lnSpc>
              <a:spcBef>
                <a:spcPct val="0"/>
              </a:spcBef>
              <a:spcAft>
                <a:spcPts val="0"/>
              </a:spcAft>
              <a:buClrTx/>
              <a:buSzTx/>
              <a:buFontTx/>
              <a:buNone/>
              <a:tabLst/>
              <a:defRPr kumimoji="0" lang="en-US" sz="3000" b="0" i="0" u="none" strike="noStrike" kern="1200" cap="none" spc="-100" normalizeH="0" baseline="0" noProof="0" dirty="0" smtClean="0">
                <a:ln>
                  <a:noFill/>
                </a:ln>
                <a:gradFill>
                  <a:gsLst>
                    <a:gs pos="0">
                      <a:schemeClr val="tx1"/>
                    </a:gs>
                    <a:gs pos="100000">
                      <a:srgbClr val="01BBBB"/>
                    </a:gs>
                  </a:gsLst>
                  <a:lin ang="2400000" scaled="0"/>
                </a:gradFill>
                <a:effectLst/>
                <a:uLnTx/>
                <a:uFillTx/>
                <a:latin typeface="+mj-lt"/>
                <a:ea typeface="+mj-ea"/>
                <a:cs typeface="Arial" pitchFamily="34" charset="0"/>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lang="en-US" smtClean="0"/>
              <a:t>Click to edit Master text styles</a:t>
            </a:r>
          </a:p>
        </p:txBody>
      </p:sp>
      <p:sp>
        <p:nvSpPr>
          <p:cNvPr id="24" name="Text Placeholder 20"/>
          <p:cNvSpPr>
            <a:spLocks noGrp="1" noChangeAspect="1"/>
          </p:cNvSpPr>
          <p:nvPr>
            <p:ph type="body" sz="quarter" idx="19"/>
          </p:nvPr>
        </p:nvSpPr>
        <p:spPr>
          <a:xfrm>
            <a:off x="6273302" y="100584"/>
            <a:ext cx="2670048" cy="1152144"/>
          </a:xfrm>
        </p:spPr>
        <p:txBody>
          <a:bodyPr anchor="b" anchorCtr="0">
            <a:noAutofit/>
          </a:bodyPr>
          <a:lstStyle>
            <a:lvl1pPr marL="0" marR="0" indent="0" algn="l" defTabSz="914400" rtl="0" eaLnBrk="1" fontAlgn="auto" latinLnBrk="0" hangingPunct="1">
              <a:lnSpc>
                <a:spcPct val="80000"/>
              </a:lnSpc>
              <a:spcBef>
                <a:spcPct val="0"/>
              </a:spcBef>
              <a:spcAft>
                <a:spcPts val="0"/>
              </a:spcAft>
              <a:buClrTx/>
              <a:buSzTx/>
              <a:buFontTx/>
              <a:buNone/>
              <a:tabLst/>
              <a:defRPr kumimoji="0" lang="en-US" sz="3000" b="0" i="0" u="none" strike="noStrike" kern="1200" cap="none" spc="-100" normalizeH="0" baseline="0" noProof="0" dirty="0" smtClean="0">
                <a:ln>
                  <a:noFill/>
                </a:ln>
                <a:gradFill>
                  <a:gsLst>
                    <a:gs pos="0">
                      <a:schemeClr val="tx1"/>
                    </a:gs>
                    <a:gs pos="100000">
                      <a:srgbClr val="01BBBB"/>
                    </a:gs>
                  </a:gsLst>
                  <a:lin ang="2400000" scaled="0"/>
                </a:gradFill>
                <a:effectLst/>
                <a:uLnTx/>
                <a:uFillTx/>
                <a:latin typeface="+mj-lt"/>
                <a:ea typeface="+mj-ea"/>
                <a:cs typeface="Arial" pitchFamily="34" charset="0"/>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lang="en-US" smtClean="0"/>
              <a:t>Click to edit Master text styles</a:t>
            </a:r>
          </a:p>
        </p:txBody>
      </p:sp>
    </p:spTree>
    <p:extLst>
      <p:ext uri="{BB962C8B-B14F-4D97-AF65-F5344CB8AC3E}">
        <p14:creationId xmlns:p14="http://schemas.microsoft.com/office/powerpoint/2010/main" val="1838873120"/>
      </p:ext>
    </p:extLst>
  </p:cSld>
  <p:clrMapOvr>
    <a:masterClrMapping/>
  </p:clrMapOvr>
  <p:transition>
    <p:wipe dir="r"/>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itle and Chart">
    <p:spTree>
      <p:nvGrpSpPr>
        <p:cNvPr id="1" name=""/>
        <p:cNvGrpSpPr/>
        <p:nvPr/>
      </p:nvGrpSpPr>
      <p:grpSpPr>
        <a:xfrm>
          <a:off x="0" y="0"/>
          <a:ext cx="0" cy="0"/>
          <a:chOff x="0" y="0"/>
          <a:chExt cx="0" cy="0"/>
        </a:xfrm>
      </p:grpSpPr>
      <p:sp>
        <p:nvSpPr>
          <p:cNvPr id="39" name="Title 1"/>
          <p:cNvSpPr>
            <a:spLocks noGrp="1"/>
          </p:cNvSpPr>
          <p:nvPr>
            <p:ph type="title" hasCustomPrompt="1"/>
          </p:nvPr>
        </p:nvSpPr>
        <p:spPr>
          <a:xfrm>
            <a:off x="246972" y="439710"/>
            <a:ext cx="8567244" cy="838200"/>
          </a:xfrm>
        </p:spPr>
        <p:txBody>
          <a:bodyPr/>
          <a:lstStyle>
            <a:lvl1pPr algn="l" defTabSz="914400" rtl="0" eaLnBrk="1" latinLnBrk="0" hangingPunct="1">
              <a:lnSpc>
                <a:spcPct val="80000"/>
              </a:lnSpc>
              <a:spcBef>
                <a:spcPct val="0"/>
              </a:spcBef>
              <a:buNone/>
              <a:defRPr lang="en-US" sz="3600" b="0" kern="1200" spc="0" baseline="0" dirty="0">
                <a:gradFill>
                  <a:gsLst>
                    <a:gs pos="0">
                      <a:schemeClr val="tx1"/>
                    </a:gs>
                    <a:gs pos="44000">
                      <a:srgbClr val="01BBBB"/>
                    </a:gs>
                    <a:gs pos="100000">
                      <a:schemeClr val="accent4"/>
                    </a:gs>
                  </a:gsLst>
                  <a:lin ang="4800000" scaled="0"/>
                </a:gradFill>
                <a:latin typeface="+mj-lt"/>
                <a:ea typeface="+mj-ea"/>
                <a:cs typeface="+mj-cs"/>
              </a:defRPr>
            </a:lvl1pPr>
          </a:lstStyle>
          <a:p>
            <a:r>
              <a:rPr lang="en-US" dirty="0" smtClean="0"/>
              <a:t>Slide Title Goes Here</a:t>
            </a:r>
            <a:endParaRPr lang="en-US" dirty="0"/>
          </a:p>
        </p:txBody>
      </p:sp>
      <p:sp>
        <p:nvSpPr>
          <p:cNvPr id="36" name="Chart Placeholder 35"/>
          <p:cNvSpPr>
            <a:spLocks noGrp="1"/>
          </p:cNvSpPr>
          <p:nvPr>
            <p:ph type="chart" sz="quarter" idx="10"/>
          </p:nvPr>
        </p:nvSpPr>
        <p:spPr>
          <a:xfrm>
            <a:off x="359764" y="1476375"/>
            <a:ext cx="8439461" cy="4305300"/>
          </a:xfrm>
        </p:spPr>
        <p:txBody>
          <a:bodyPr anchor="ctr" anchorCtr="1"/>
          <a:lstStyle>
            <a:lvl1pPr>
              <a:buNone/>
              <a:defRPr>
                <a:latin typeface="+mj-lt"/>
              </a:defRPr>
            </a:lvl1pPr>
          </a:lstStyle>
          <a:p>
            <a:r>
              <a:rPr lang="en-US" smtClean="0"/>
              <a:t>Click icon to add chart</a:t>
            </a:r>
            <a:endParaRPr lang="en-US" dirty="0"/>
          </a:p>
        </p:txBody>
      </p:sp>
      <p:sp>
        <p:nvSpPr>
          <p:cNvPr id="4" name="Text Placeholder 9"/>
          <p:cNvSpPr>
            <a:spLocks noGrp="1"/>
          </p:cNvSpPr>
          <p:nvPr>
            <p:ph type="body" sz="quarter" idx="11" hasCustomPrompt="1"/>
          </p:nvPr>
        </p:nvSpPr>
        <p:spPr>
          <a:xfrm>
            <a:off x="249466" y="6062114"/>
            <a:ext cx="7461250" cy="276999"/>
          </a:xfrm>
        </p:spPr>
        <p:txBody>
          <a:bodyPr wrap="square" anchor="b" anchorCtr="0">
            <a:noAutofit/>
          </a:bodyPr>
          <a:lstStyle>
            <a:lvl1pPr algn="l" defTabSz="804863">
              <a:lnSpc>
                <a:spcPct val="100000"/>
              </a:lnSpc>
              <a:spcBef>
                <a:spcPct val="50000"/>
              </a:spcBef>
              <a:buNone/>
              <a:defRPr sz="1200">
                <a:solidFill>
                  <a:schemeClr val="bg1">
                    <a:lumMod val="50000"/>
                  </a:schemeClr>
                </a:solidFill>
                <a:latin typeface="+mj-lt"/>
              </a:defRPr>
            </a:lvl1pPr>
            <a:lvl2pPr>
              <a:buFont typeface="Arial" pitchFamily="34" charset="0"/>
              <a:buNone/>
              <a:defRPr sz="1400"/>
            </a:lvl2pPr>
            <a:lvl3pPr>
              <a:buFont typeface="Arial" pitchFamily="34" charset="0"/>
              <a:buNone/>
              <a:defRPr sz="1400"/>
            </a:lvl3pPr>
            <a:lvl4pPr>
              <a:buFont typeface="Arial" pitchFamily="34" charset="0"/>
              <a:buNone/>
              <a:defRPr sz="1400"/>
            </a:lvl4pPr>
            <a:lvl5pPr>
              <a:buFont typeface="Arial" pitchFamily="34" charset="0"/>
              <a:buNone/>
              <a:defRPr sz="1400"/>
            </a:lvl5pPr>
          </a:lstStyle>
          <a:p>
            <a:pPr lvl="0"/>
            <a:r>
              <a:rPr lang="en-US" dirty="0" smtClean="0"/>
              <a:t>Source: Placeholder for Notes Is 12 Points</a:t>
            </a:r>
          </a:p>
        </p:txBody>
      </p:sp>
    </p:spTree>
    <p:extLst>
      <p:ext uri="{BB962C8B-B14F-4D97-AF65-F5344CB8AC3E}">
        <p14:creationId xmlns:p14="http://schemas.microsoft.com/office/powerpoint/2010/main" val="241314752"/>
      </p:ext>
    </p:extLst>
  </p:cSld>
  <p:clrMapOvr>
    <a:masterClrMapping/>
  </p:clrMapOvr>
  <p:transition>
    <p:wipe dir="r"/>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Bottom title_photo and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9702" y="5430244"/>
            <a:ext cx="8558698" cy="838200"/>
          </a:xfrm>
        </p:spPr>
        <p:txBody>
          <a:bodyPr vert="horz" lIns="82296" tIns="45720" rIns="82296" bIns="45720" rtlCol="0" anchor="b" anchorCtr="0">
            <a:noAutofit/>
          </a:bodyPr>
          <a:lstStyle>
            <a:lvl1pPr algn="l" defTabSz="914400" rtl="0" eaLnBrk="1" latinLnBrk="0" hangingPunct="1">
              <a:lnSpc>
                <a:spcPct val="80000"/>
              </a:lnSpc>
              <a:spcBef>
                <a:spcPct val="0"/>
              </a:spcBef>
              <a:buNone/>
              <a:defRPr lang="en-US" sz="3600" b="0" kern="1200" spc="0" baseline="0" dirty="0">
                <a:gradFill>
                  <a:gsLst>
                    <a:gs pos="0">
                      <a:schemeClr val="tx1"/>
                    </a:gs>
                    <a:gs pos="44000">
                      <a:srgbClr val="01BBBB"/>
                    </a:gs>
                    <a:gs pos="100000">
                      <a:schemeClr val="accent4"/>
                    </a:gs>
                  </a:gsLst>
                  <a:lin ang="4800000" scaled="0"/>
                </a:gradFill>
                <a:latin typeface="+mj-lt"/>
                <a:ea typeface="+mj-ea"/>
                <a:cs typeface="+mj-cs"/>
              </a:defRPr>
            </a:lvl1pPr>
          </a:lstStyle>
          <a:p>
            <a:r>
              <a:rPr lang="en-US" dirty="0" smtClean="0"/>
              <a:t>Slide Title Goes Here</a:t>
            </a:r>
            <a:endParaRPr lang="en-US" dirty="0"/>
          </a:p>
        </p:txBody>
      </p:sp>
      <p:sp>
        <p:nvSpPr>
          <p:cNvPr id="4" name="Text Placeholder 3"/>
          <p:cNvSpPr>
            <a:spLocks noGrp="1"/>
          </p:cNvSpPr>
          <p:nvPr>
            <p:ph type="body" sz="quarter" idx="10" hasCustomPrompt="1"/>
          </p:nvPr>
        </p:nvSpPr>
        <p:spPr>
          <a:xfrm>
            <a:off x="246888" y="1600200"/>
            <a:ext cx="4005072" cy="3749040"/>
          </a:xfrm>
        </p:spPr>
        <p:txBody>
          <a:bodyPr anchor="ctr" anchorCtr="0">
            <a:noAutofit/>
          </a:bodyPr>
          <a:lstStyle>
            <a:lvl1pPr marL="0" indent="0">
              <a:buFontTx/>
              <a:buNone/>
              <a:defRPr sz="2400" baseline="0">
                <a:solidFill>
                  <a:schemeClr val="tx1"/>
                </a:solidFill>
                <a:latin typeface="+mj-lt"/>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smtClean="0"/>
              <a:t>Simple text goes here and can wrap to accommodate more lines of information</a:t>
            </a:r>
          </a:p>
        </p:txBody>
      </p:sp>
      <p:sp>
        <p:nvSpPr>
          <p:cNvPr id="6" name="Picture Placeholder 5"/>
          <p:cNvSpPr>
            <a:spLocks noGrp="1"/>
          </p:cNvSpPr>
          <p:nvPr>
            <p:ph type="pic" sz="quarter" idx="11" hasCustomPrompt="1"/>
          </p:nvPr>
        </p:nvSpPr>
        <p:spPr>
          <a:xfrm>
            <a:off x="4873752" y="1947672"/>
            <a:ext cx="3429000" cy="2990088"/>
          </a:xfrm>
        </p:spPr>
        <p:txBody>
          <a:bodyPr anchor="ctr" anchorCtr="1"/>
          <a:lstStyle>
            <a:lvl1pPr algn="ctr">
              <a:buFontTx/>
              <a:buNone/>
              <a:defRPr>
                <a:latin typeface="+mj-lt"/>
              </a:defRPr>
            </a:lvl1pPr>
          </a:lstStyle>
          <a:p>
            <a:r>
              <a:rPr lang="en-US" dirty="0" smtClean="0"/>
              <a:t>Insert photo here</a:t>
            </a:r>
            <a:endParaRPr lang="en-US" dirty="0"/>
          </a:p>
        </p:txBody>
      </p:sp>
    </p:spTree>
    <p:extLst>
      <p:ext uri="{BB962C8B-B14F-4D97-AF65-F5344CB8AC3E}">
        <p14:creationId xmlns:p14="http://schemas.microsoft.com/office/powerpoint/2010/main" val="2379848734"/>
      </p:ext>
    </p:extLst>
  </p:cSld>
  <p:clrMapOvr>
    <a:masterClrMapping/>
  </p:clrMapOvr>
  <p:transition>
    <p:wipe dir="r"/>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Bullet">
    <p:spTree>
      <p:nvGrpSpPr>
        <p:cNvPr id="1" name=""/>
        <p:cNvGrpSpPr/>
        <p:nvPr/>
      </p:nvGrpSpPr>
      <p:grpSpPr>
        <a:xfrm>
          <a:off x="0" y="0"/>
          <a:ext cx="0" cy="0"/>
          <a:chOff x="0" y="0"/>
          <a:chExt cx="0" cy="0"/>
        </a:xfrm>
      </p:grpSpPr>
      <p:sp>
        <p:nvSpPr>
          <p:cNvPr id="2" name="Title 1"/>
          <p:cNvSpPr>
            <a:spLocks noGrp="1"/>
          </p:cNvSpPr>
          <p:nvPr>
            <p:ph type="title"/>
          </p:nvPr>
        </p:nvSpPr>
        <p:spPr>
          <a:xfrm>
            <a:off x="229702" y="432215"/>
            <a:ext cx="8588861" cy="838200"/>
          </a:xfrm>
        </p:spPr>
        <p:txBody>
          <a:bodyPr/>
          <a:lstStyle>
            <a:lvl1pPr algn="l" defTabSz="914400" rtl="0" eaLnBrk="1" latinLnBrk="0" hangingPunct="1">
              <a:lnSpc>
                <a:spcPct val="80000"/>
              </a:lnSpc>
              <a:spcBef>
                <a:spcPct val="0"/>
              </a:spcBef>
              <a:buNone/>
              <a:defRPr lang="en-US" sz="3600" b="0" kern="1200" spc="-100" baseline="0" dirty="0">
                <a:gradFill>
                  <a:gsLst>
                    <a:gs pos="0">
                      <a:schemeClr val="tx1"/>
                    </a:gs>
                    <a:gs pos="44000">
                      <a:srgbClr val="01BBBB"/>
                    </a:gs>
                    <a:gs pos="100000">
                      <a:schemeClr val="accent4"/>
                    </a:gs>
                  </a:gsLst>
                  <a:lin ang="4800000" scaled="0"/>
                </a:gradFill>
                <a:latin typeface="+mj-lt"/>
                <a:ea typeface="+mj-ea"/>
                <a:cs typeface="+mj-cs"/>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239713" y="1344168"/>
            <a:ext cx="8578850" cy="4965192"/>
          </a:xfrm>
        </p:spPr>
        <p:txBody>
          <a:bodyPr/>
          <a:lstStyle>
            <a:lvl1pPr>
              <a:lnSpc>
                <a:spcPct val="95000"/>
              </a:lnSpc>
              <a:spcBef>
                <a:spcPts val="1480"/>
              </a:spcBef>
              <a:defRPr sz="2200">
                <a:solidFill>
                  <a:srgbClr val="435153"/>
                </a:solidFill>
                <a:latin typeface="+mj-lt"/>
              </a:defRPr>
            </a:lvl1pPr>
            <a:lvl2pPr>
              <a:lnSpc>
                <a:spcPct val="95000"/>
              </a:lnSpc>
              <a:spcBef>
                <a:spcPts val="600"/>
              </a:spcBef>
              <a:defRPr>
                <a:solidFill>
                  <a:srgbClr val="435153"/>
                </a:solidFill>
                <a:latin typeface="+mj-lt"/>
              </a:defRPr>
            </a:lvl2pPr>
            <a:lvl3pPr>
              <a:defRPr>
                <a:solidFill>
                  <a:srgbClr val="435153"/>
                </a:solidFill>
                <a:latin typeface="+mj-lt"/>
              </a:defRPr>
            </a:lvl3pPr>
            <a:lvl4pPr>
              <a:defRPr>
                <a:solidFill>
                  <a:srgbClr val="435153"/>
                </a:solidFill>
                <a:latin typeface="+mj-lt"/>
              </a:defRPr>
            </a:lvl4pPr>
            <a:lvl5pPr>
              <a:defRPr>
                <a:solidFill>
                  <a:srgbClr val="435153"/>
                </a:solidFill>
                <a:latin typeface="+mj-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wipe dir="r"/>
  </p:transition>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Bottom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9702" y="5430244"/>
            <a:ext cx="8558698" cy="838200"/>
          </a:xfrm>
        </p:spPr>
        <p:txBody>
          <a:bodyPr vert="horz" lIns="82296" tIns="45720" rIns="82296" bIns="45720" rtlCol="0" anchor="b" anchorCtr="0">
            <a:noAutofit/>
          </a:bodyPr>
          <a:lstStyle>
            <a:lvl1pPr algn="l" defTabSz="914400" rtl="0" eaLnBrk="1" latinLnBrk="0" hangingPunct="1">
              <a:lnSpc>
                <a:spcPct val="80000"/>
              </a:lnSpc>
              <a:spcBef>
                <a:spcPct val="0"/>
              </a:spcBef>
              <a:buNone/>
              <a:defRPr lang="en-US" sz="3600" b="0" kern="1200" spc="0" baseline="0" dirty="0">
                <a:gradFill>
                  <a:gsLst>
                    <a:gs pos="0">
                      <a:schemeClr val="tx1"/>
                    </a:gs>
                    <a:gs pos="44000">
                      <a:srgbClr val="01BBBB"/>
                    </a:gs>
                    <a:gs pos="100000">
                      <a:schemeClr val="accent4"/>
                    </a:gs>
                  </a:gsLst>
                  <a:lin ang="4800000" scaled="0"/>
                </a:gradFill>
                <a:latin typeface="+mj-lt"/>
                <a:ea typeface="+mj-ea"/>
                <a:cs typeface="+mj-cs"/>
              </a:defRPr>
            </a:lvl1pPr>
          </a:lstStyle>
          <a:p>
            <a:r>
              <a:rPr lang="en-US" dirty="0" smtClean="0"/>
              <a:t>Slide Title Goes Here</a:t>
            </a:r>
            <a:endParaRPr lang="en-US" dirty="0"/>
          </a:p>
        </p:txBody>
      </p:sp>
    </p:spTree>
    <p:extLst>
      <p:ext uri="{BB962C8B-B14F-4D97-AF65-F5344CB8AC3E}">
        <p14:creationId xmlns:p14="http://schemas.microsoft.com/office/powerpoint/2010/main" val="999648377"/>
      </p:ext>
    </p:extLst>
  </p:cSld>
  <p:clrMapOvr>
    <a:masterClrMapping/>
  </p:clrMapOvr>
  <p:transition>
    <p:wipe dir="r"/>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Quote Slide">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65201" y="5842635"/>
            <a:ext cx="8112126" cy="384175"/>
          </a:xfrm>
        </p:spPr>
        <p:txBody>
          <a:bodyPr anchor="b" anchorCtr="0">
            <a:noAutofit/>
          </a:bodyPr>
          <a:lstStyle>
            <a:lvl1pPr marL="0" indent="0" algn="l" defTabSz="914400" rtl="0" eaLnBrk="1" latinLnBrk="0" hangingPunct="1">
              <a:lnSpc>
                <a:spcPct val="95000"/>
              </a:lnSpc>
              <a:spcBef>
                <a:spcPts val="1440"/>
              </a:spcBef>
              <a:buClr>
                <a:srgbClr val="92D050"/>
              </a:buClr>
              <a:buSzPct val="90000"/>
              <a:buFont typeface="Arial" pitchFamily="34" charset="0"/>
              <a:buNone/>
              <a:tabLst/>
              <a:defRPr lang="en-US" sz="2000" kern="1200" dirty="0">
                <a:solidFill>
                  <a:schemeClr val="accent2"/>
                </a:solidFill>
                <a:latin typeface="+mj-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Presenter Name and Title Go Here</a:t>
            </a:r>
            <a:endParaRPr lang="en-US" dirty="0"/>
          </a:p>
        </p:txBody>
      </p:sp>
      <p:sp>
        <p:nvSpPr>
          <p:cNvPr id="27" name="Rectangle 3"/>
          <p:cNvSpPr>
            <a:spLocks noChangeArrowheads="1"/>
          </p:cNvSpPr>
          <p:nvPr/>
        </p:nvSpPr>
        <p:spPr bwMode="white">
          <a:xfrm>
            <a:off x="0" y="0"/>
            <a:ext cx="9144000" cy="177800"/>
          </a:xfrm>
          <a:prstGeom prst="rect">
            <a:avLst/>
          </a:prstGeom>
          <a:solidFill>
            <a:schemeClr val="bg2"/>
          </a:solidFill>
          <a:ln w="25400" algn="ctr">
            <a:noFill/>
            <a:miter lim="800000"/>
            <a:headEnd/>
            <a:tailEnd/>
          </a:ln>
          <a:effectLst/>
        </p:spPr>
        <p:txBody>
          <a:bodyPr wrap="none" anchor="ctr"/>
          <a:lstStyle/>
          <a:p>
            <a:endParaRPr lang="en-US" dirty="0">
              <a:solidFill>
                <a:srgbClr val="0096D6"/>
              </a:solidFill>
            </a:endParaRPr>
          </a:p>
        </p:txBody>
      </p:sp>
      <p:sp>
        <p:nvSpPr>
          <p:cNvPr id="2" name="Title 1"/>
          <p:cNvSpPr>
            <a:spLocks noGrp="1"/>
          </p:cNvSpPr>
          <p:nvPr>
            <p:ph type="ctrTitle" hasCustomPrompt="1"/>
          </p:nvPr>
        </p:nvSpPr>
        <p:spPr>
          <a:xfrm>
            <a:off x="219456" y="649224"/>
            <a:ext cx="8112125" cy="4480560"/>
          </a:xfrm>
        </p:spPr>
        <p:txBody>
          <a:bodyPr/>
          <a:lstStyle>
            <a:lvl1pPr marL="233363" indent="-233363" algn="l" defTabSz="914400" rtl="0" eaLnBrk="1" latinLnBrk="0" hangingPunct="1">
              <a:lnSpc>
                <a:spcPct val="80000"/>
              </a:lnSpc>
              <a:spcBef>
                <a:spcPct val="0"/>
              </a:spcBef>
              <a:buClr>
                <a:schemeClr val="tx1"/>
              </a:buClr>
              <a:buFont typeface="Arial" pitchFamily="34" charset="0"/>
              <a:buChar char="“"/>
              <a:defRPr lang="en-US" sz="5400" b="0" kern="1200" spc="0" baseline="0" dirty="0">
                <a:gradFill>
                  <a:gsLst>
                    <a:gs pos="0">
                      <a:schemeClr val="tx1"/>
                    </a:gs>
                    <a:gs pos="44000">
                      <a:srgbClr val="01BBBB"/>
                    </a:gs>
                    <a:gs pos="100000">
                      <a:schemeClr val="accent4"/>
                    </a:gs>
                  </a:gsLst>
                  <a:lin ang="4800000" scaled="0"/>
                </a:gradFill>
                <a:latin typeface="+mj-lt"/>
                <a:ea typeface="+mj-ea"/>
                <a:cs typeface="+mj-cs"/>
              </a:defRPr>
            </a:lvl1pPr>
          </a:lstStyle>
          <a:p>
            <a:r>
              <a:rPr lang="en-US" dirty="0" smtClean="0"/>
              <a:t>Presentation Title Goes Here</a:t>
            </a:r>
            <a:endParaRPr lang="en-US" dirty="0"/>
          </a:p>
        </p:txBody>
      </p:sp>
      <p:sp>
        <p:nvSpPr>
          <p:cNvPr id="49" name="Rectangle 3"/>
          <p:cNvSpPr>
            <a:spLocks noChangeArrowheads="1"/>
          </p:cNvSpPr>
          <p:nvPr/>
        </p:nvSpPr>
        <p:spPr bwMode="hidden">
          <a:xfrm>
            <a:off x="0" y="0"/>
            <a:ext cx="9144000" cy="177800"/>
          </a:xfrm>
          <a:prstGeom prst="rect">
            <a:avLst/>
          </a:prstGeom>
          <a:solidFill>
            <a:schemeClr val="bg2"/>
          </a:solidFill>
          <a:ln w="25400" algn="ctr">
            <a:noFill/>
            <a:miter lim="800000"/>
            <a:headEnd/>
            <a:tailEnd/>
          </a:ln>
          <a:effectLst/>
        </p:spPr>
        <p:txBody>
          <a:bodyPr wrap="none" anchor="ctr"/>
          <a:lstStyle/>
          <a:p>
            <a:endParaRPr lang="en-US" dirty="0">
              <a:solidFill>
                <a:srgbClr val="0096D6"/>
              </a:solidFill>
            </a:endParaRPr>
          </a:p>
        </p:txBody>
      </p:sp>
    </p:spTree>
    <p:extLst>
      <p:ext uri="{BB962C8B-B14F-4D97-AF65-F5344CB8AC3E}">
        <p14:creationId xmlns:p14="http://schemas.microsoft.com/office/powerpoint/2010/main" val="1081159395"/>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80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800"/>
                                        <p:tgtEl>
                                          <p:spTgt spid="2"/>
                                        </p:tgtEl>
                                      </p:cBhvr>
                                    </p:animEffect>
                                  </p:childTnLst>
                                </p:cTn>
                              </p:par>
                              <p:par>
                                <p:cTn id="8" presetID="22" presetClass="entr" presetSubtype="4" fill="hold" grpId="0" nodeType="withEffect">
                                  <p:stCondLst>
                                    <p:cond delay="30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wipe(down)">
                                      <p:cBhvr>
                                        <p:cTn id="10" dur="4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22" presetClass="entr" presetSubtype="4" fill="hold" nodeType="withEffect">
                  <p:stCondLst>
                    <p:cond delay="300"/>
                  </p:stCondLst>
                  <p:childTnLst>
                    <p:set>
                      <p:cBhvr>
                        <p:cTn dur="1" fill="hold">
                          <p:stCondLst>
                            <p:cond delay="0"/>
                          </p:stCondLst>
                        </p:cTn>
                        <p:tgtEl>
                          <p:spTgt spid="3"/>
                        </p:tgtEl>
                        <p:attrNameLst>
                          <p:attrName>style.visibility</p:attrName>
                        </p:attrNameLst>
                      </p:cBhvr>
                      <p:to>
                        <p:strVal val="visible"/>
                      </p:to>
                    </p:set>
                    <p:animEffect transition="in" filter="wipe(down)">
                      <p:cBhvr>
                        <p:cTn dur="400"/>
                        <p:tgtEl>
                          <p:spTgt spid="3"/>
                        </p:tgtEl>
                      </p:cBhvr>
                    </p:animEffect>
                  </p:childTnLst>
                </p:cTn>
              </p:par>
            </p:tnLst>
          </p:tmpl>
        </p:tmplLst>
      </p:bldP>
      <p:bldP spid="2" grpId="0"/>
    </p:bld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Storytelling">
    <p:spTree>
      <p:nvGrpSpPr>
        <p:cNvPr id="1" name=""/>
        <p:cNvGrpSpPr/>
        <p:nvPr/>
      </p:nvGrpSpPr>
      <p:grpSpPr>
        <a:xfrm>
          <a:off x="0" y="0"/>
          <a:ext cx="0" cy="0"/>
          <a:chOff x="0" y="0"/>
          <a:chExt cx="0" cy="0"/>
        </a:xfrm>
      </p:grpSpPr>
      <p:sp>
        <p:nvSpPr>
          <p:cNvPr id="3" name="Rectangle 2"/>
          <p:cNvSpPr/>
          <p:nvPr/>
        </p:nvSpPr>
        <p:spPr>
          <a:xfrm flipV="1">
            <a:off x="217357" y="6355828"/>
            <a:ext cx="8694295" cy="2105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4" name="Title 1"/>
          <p:cNvSpPr>
            <a:spLocks noGrp="1"/>
          </p:cNvSpPr>
          <p:nvPr>
            <p:ph type="title" hasCustomPrompt="1"/>
          </p:nvPr>
        </p:nvSpPr>
        <p:spPr>
          <a:xfrm>
            <a:off x="229702" y="1918741"/>
            <a:ext cx="4117446" cy="3020518"/>
          </a:xfrm>
        </p:spPr>
        <p:txBody>
          <a:bodyPr vert="horz" lIns="82296" tIns="45720" rIns="82296" bIns="45720" rtlCol="0" anchor="ctr" anchorCtr="0">
            <a:noAutofit/>
          </a:bodyPr>
          <a:lstStyle>
            <a:lvl1pPr marL="0" indent="0" algn="l" defTabSz="914400" rtl="0" eaLnBrk="1" latinLnBrk="0" hangingPunct="1">
              <a:lnSpc>
                <a:spcPct val="80000"/>
              </a:lnSpc>
              <a:spcBef>
                <a:spcPct val="0"/>
              </a:spcBef>
              <a:buClr>
                <a:schemeClr val="tx1"/>
              </a:buClr>
              <a:buFont typeface="Ciscolight" pitchFamily="2" charset="0"/>
              <a:buNone/>
              <a:defRPr lang="en-US" sz="5400" b="0" kern="1200" spc="0" baseline="0" dirty="0">
                <a:gradFill>
                  <a:gsLst>
                    <a:gs pos="0">
                      <a:schemeClr val="tx1"/>
                    </a:gs>
                    <a:gs pos="44000">
                      <a:srgbClr val="01BBBB"/>
                    </a:gs>
                    <a:gs pos="100000">
                      <a:schemeClr val="tx2">
                        <a:lumMod val="75000"/>
                      </a:schemeClr>
                    </a:gs>
                  </a:gsLst>
                  <a:lin ang="1200000" scaled="0"/>
                </a:gradFill>
                <a:latin typeface="+mj-lt"/>
                <a:ea typeface="+mj-ea"/>
                <a:cs typeface="+mj-cs"/>
              </a:defRPr>
            </a:lvl1pPr>
          </a:lstStyle>
          <a:p>
            <a:r>
              <a:rPr lang="en-US" dirty="0" smtClean="0"/>
              <a:t>Telling Shared Experiences</a:t>
            </a:r>
            <a:endParaRPr lang="en-US" dirty="0"/>
          </a:p>
        </p:txBody>
      </p:sp>
      <p:sp>
        <p:nvSpPr>
          <p:cNvPr id="9" name="Text Placeholder 3"/>
          <p:cNvSpPr>
            <a:spLocks noGrp="1"/>
          </p:cNvSpPr>
          <p:nvPr>
            <p:ph type="body" sz="quarter" idx="11" hasCustomPrompt="1"/>
          </p:nvPr>
        </p:nvSpPr>
        <p:spPr>
          <a:xfrm>
            <a:off x="4922519" y="310896"/>
            <a:ext cx="3895344" cy="6208776"/>
          </a:xfrm>
        </p:spPr>
        <p:txBody>
          <a:bodyPr anchor="ctr" anchorCtr="0">
            <a:noAutofit/>
          </a:bodyPr>
          <a:lstStyle>
            <a:lvl1pPr marL="0" indent="0">
              <a:buFontTx/>
              <a:buNone/>
              <a:defRPr sz="2000" baseline="0">
                <a:solidFill>
                  <a:schemeClr val="tx1"/>
                </a:solidFill>
                <a:latin typeface="+mj-lt"/>
              </a:defRPr>
            </a:lvl1pPr>
            <a:lvl2pPr>
              <a:defRPr sz="2000"/>
            </a:lvl2pPr>
            <a:lvl3pPr>
              <a:defRPr sz="2000"/>
            </a:lvl3pPr>
            <a:lvl4pPr>
              <a:defRPr sz="2000"/>
            </a:lvl4pPr>
            <a:lvl5pPr>
              <a:defRPr sz="2000"/>
            </a:lvl5pPr>
          </a:lstStyle>
          <a:p>
            <a:pPr lvl="0"/>
            <a:r>
              <a:rPr lang="en-US" dirty="0" smtClean="0"/>
              <a:t>Tell your story here</a:t>
            </a:r>
            <a:endParaRPr lang="en-US" dirty="0"/>
          </a:p>
        </p:txBody>
      </p:sp>
      <p:pic>
        <p:nvPicPr>
          <p:cNvPr id="12" name="Picture 11" descr="verticalbar.png"/>
          <p:cNvPicPr>
            <a:picLocks noChangeAspect="1"/>
          </p:cNvPicPr>
          <p:nvPr userDrawn="1"/>
        </p:nvPicPr>
        <p:blipFill>
          <a:blip r:embed="rId2" cstate="print"/>
          <a:stretch>
            <a:fillRect/>
          </a:stretch>
        </p:blipFill>
        <p:spPr>
          <a:xfrm>
            <a:off x="4441927" y="777667"/>
            <a:ext cx="89319" cy="5287676"/>
          </a:xfrm>
          <a:prstGeom prst="rect">
            <a:avLst/>
          </a:prstGeom>
          <a:noFill/>
          <a:ln>
            <a:noFill/>
          </a:ln>
        </p:spPr>
      </p:pic>
    </p:spTree>
    <p:extLst>
      <p:ext uri="{BB962C8B-B14F-4D97-AF65-F5344CB8AC3E}">
        <p14:creationId xmlns:p14="http://schemas.microsoft.com/office/powerpoint/2010/main" val="1093887452"/>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20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700"/>
                                        <p:tgtEl>
                                          <p:spTgt spid="4"/>
                                        </p:tgtEl>
                                      </p:cBhvr>
                                    </p:animEffect>
                                  </p:childTnLst>
                                </p:cTn>
                              </p:par>
                              <p:par>
                                <p:cTn id="8" presetID="10" presetClass="entr" presetSubtype="0" fill="hold" grpId="0" nodeType="withEffect">
                                  <p:stCondLst>
                                    <p:cond delay="400"/>
                                  </p:stCondLst>
                                  <p:childTnLst>
                                    <p:set>
                                      <p:cBhvr>
                                        <p:cTn id="9" dur="1" fill="hold">
                                          <p:stCondLst>
                                            <p:cond delay="0"/>
                                          </p:stCondLst>
                                        </p:cTn>
                                        <p:tgtEl>
                                          <p:spTgt spid="9">
                                            <p:txEl>
                                              <p:pRg st="0" end="0"/>
                                            </p:txEl>
                                          </p:spTgt>
                                        </p:tgtEl>
                                        <p:attrNameLst>
                                          <p:attrName>style.visibility</p:attrName>
                                        </p:attrNameLst>
                                      </p:cBhvr>
                                      <p:to>
                                        <p:strVal val="visible"/>
                                      </p:to>
                                    </p:set>
                                    <p:animEffect transition="in" filter="fade">
                                      <p:cBhvr>
                                        <p:cTn id="10" dur="1100"/>
                                        <p:tgtEl>
                                          <p:spTgt spid="9">
                                            <p:txEl>
                                              <p:pRg st="0" end="0"/>
                                            </p:txEl>
                                          </p:spTgt>
                                        </p:tgtEl>
                                      </p:cBhvr>
                                    </p:animEffect>
                                  </p:childTnLst>
                                </p:cTn>
                              </p:par>
                              <p:par>
                                <p:cTn id="11" presetID="2" presetClass="entr" presetSubtype="8"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1000" fill="hold"/>
                                        <p:tgtEl>
                                          <p:spTgt spid="12"/>
                                        </p:tgtEl>
                                        <p:attrNameLst>
                                          <p:attrName>ppt_x</p:attrName>
                                        </p:attrNameLst>
                                      </p:cBhvr>
                                      <p:tavLst>
                                        <p:tav tm="0">
                                          <p:val>
                                            <p:strVal val="0-#ppt_w/2"/>
                                          </p:val>
                                        </p:tav>
                                        <p:tav tm="100000">
                                          <p:val>
                                            <p:strVal val="#ppt_x"/>
                                          </p:val>
                                        </p:tav>
                                      </p:tavLst>
                                    </p:anim>
                                    <p:anim calcmode="lin" valueType="num">
                                      <p:cBhvr additive="base">
                                        <p:cTn id="14" dur="10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build="p">
        <p:tmplLst>
          <p:tmpl lvl="1">
            <p:tnLst>
              <p:par>
                <p:cTn presetID="10" presetClass="entr" presetSubtype="0" fill="hold" nodeType="withEffect">
                  <p:stCondLst>
                    <p:cond delay="400"/>
                  </p:stCondLst>
                  <p:childTnLst>
                    <p:set>
                      <p:cBhvr>
                        <p:cTn dur="1" fill="hold">
                          <p:stCondLst>
                            <p:cond delay="0"/>
                          </p:stCondLst>
                        </p:cTn>
                        <p:tgtEl>
                          <p:spTgt spid="9"/>
                        </p:tgtEl>
                        <p:attrNameLst>
                          <p:attrName>style.visibility</p:attrName>
                        </p:attrNameLst>
                      </p:cBhvr>
                      <p:to>
                        <p:strVal val="visible"/>
                      </p:to>
                    </p:set>
                    <p:animEffect transition="in" filter="fade">
                      <p:cBhvr>
                        <p:cTn dur="1100"/>
                        <p:tgtEl>
                          <p:spTgt spid="9"/>
                        </p:tgtEl>
                      </p:cBhvr>
                    </p:animEffect>
                  </p:childTnLst>
                </p:cTn>
              </p:par>
            </p:tnLst>
          </p:tmpl>
        </p:tmplLst>
      </p:bldP>
    </p:bld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1_Storytellin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29702" y="1918741"/>
            <a:ext cx="4117446" cy="3020518"/>
          </a:xfrm>
        </p:spPr>
        <p:txBody>
          <a:bodyPr vert="horz" lIns="82296" tIns="45720" rIns="82296" bIns="45720" rtlCol="0" anchor="ctr" anchorCtr="0">
            <a:noAutofit/>
          </a:bodyPr>
          <a:lstStyle>
            <a:lvl1pPr marL="0" indent="0" algn="l" defTabSz="914400" rtl="0" eaLnBrk="1" latinLnBrk="0" hangingPunct="1">
              <a:lnSpc>
                <a:spcPct val="80000"/>
              </a:lnSpc>
              <a:spcBef>
                <a:spcPct val="0"/>
              </a:spcBef>
              <a:buClr>
                <a:schemeClr val="tx1"/>
              </a:buClr>
              <a:buFont typeface="Ciscolight" pitchFamily="2" charset="0"/>
              <a:buNone/>
              <a:defRPr lang="en-US" sz="5400" b="0" kern="1200" spc="0" baseline="0" dirty="0">
                <a:gradFill>
                  <a:gsLst>
                    <a:gs pos="0">
                      <a:schemeClr val="tx1"/>
                    </a:gs>
                    <a:gs pos="44000">
                      <a:srgbClr val="01BBBB"/>
                    </a:gs>
                    <a:gs pos="100000">
                      <a:schemeClr val="tx2">
                        <a:lumMod val="75000"/>
                      </a:schemeClr>
                    </a:gs>
                  </a:gsLst>
                  <a:lin ang="1200000" scaled="0"/>
                </a:gradFill>
                <a:latin typeface="+mj-lt"/>
                <a:ea typeface="+mj-ea"/>
                <a:cs typeface="+mj-cs"/>
              </a:defRPr>
            </a:lvl1pPr>
          </a:lstStyle>
          <a:p>
            <a:r>
              <a:rPr lang="en-US" dirty="0" smtClean="0"/>
              <a:t>Telling Shared Experiences</a:t>
            </a:r>
            <a:endParaRPr lang="en-US" dirty="0"/>
          </a:p>
        </p:txBody>
      </p:sp>
      <p:sp>
        <p:nvSpPr>
          <p:cNvPr id="9" name="Text Placeholder 3"/>
          <p:cNvSpPr>
            <a:spLocks noGrp="1"/>
          </p:cNvSpPr>
          <p:nvPr>
            <p:ph type="body" sz="quarter" idx="11" hasCustomPrompt="1"/>
          </p:nvPr>
        </p:nvSpPr>
        <p:spPr>
          <a:xfrm>
            <a:off x="4922519" y="310896"/>
            <a:ext cx="3895344" cy="6208776"/>
          </a:xfrm>
        </p:spPr>
        <p:txBody>
          <a:bodyPr anchor="ctr" anchorCtr="0">
            <a:noAutofit/>
          </a:bodyPr>
          <a:lstStyle>
            <a:lvl1pPr marL="0" indent="0">
              <a:buFontTx/>
              <a:buNone/>
              <a:defRPr sz="2000" baseline="0">
                <a:solidFill>
                  <a:schemeClr val="tx1"/>
                </a:solidFill>
                <a:latin typeface="+mj-lt"/>
              </a:defRPr>
            </a:lvl1pPr>
            <a:lvl2pPr>
              <a:defRPr sz="2000"/>
            </a:lvl2pPr>
            <a:lvl3pPr>
              <a:defRPr sz="2000"/>
            </a:lvl3pPr>
            <a:lvl4pPr>
              <a:defRPr sz="2000"/>
            </a:lvl4pPr>
            <a:lvl5pPr>
              <a:defRPr sz="2000"/>
            </a:lvl5pPr>
          </a:lstStyle>
          <a:p>
            <a:pPr lvl="0"/>
            <a:r>
              <a:rPr lang="en-US" dirty="0" smtClean="0"/>
              <a:t>Tell your story here</a:t>
            </a:r>
            <a:endParaRPr lang="en-US" dirty="0"/>
          </a:p>
        </p:txBody>
      </p:sp>
    </p:spTree>
    <p:extLst>
      <p:ext uri="{BB962C8B-B14F-4D97-AF65-F5344CB8AC3E}">
        <p14:creationId xmlns:p14="http://schemas.microsoft.com/office/powerpoint/2010/main" val="2841778505"/>
      </p:ext>
    </p:extLst>
  </p:cSld>
  <p:clrMapOvr>
    <a:masterClrMapping/>
  </p:clrMapOvr>
  <p:transition>
    <p:wipe dir="r"/>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236383" y="4279392"/>
            <a:ext cx="4684867" cy="384175"/>
          </a:xfrm>
        </p:spPr>
        <p:txBody>
          <a:bodyPr vert="horz" lIns="91440" tIns="45720" rIns="91440" bIns="45720" rtlCol="0">
            <a:noAutofit/>
          </a:bodyPr>
          <a:lstStyle>
            <a:lvl1pPr marL="0" indent="0" algn="l" defTabSz="914400" rtl="0" eaLnBrk="1" latinLnBrk="0" hangingPunct="1">
              <a:lnSpc>
                <a:spcPct val="95000"/>
              </a:lnSpc>
              <a:spcBef>
                <a:spcPts val="1440"/>
              </a:spcBef>
              <a:buClr>
                <a:srgbClr val="92D050"/>
              </a:buClr>
              <a:buSzPct val="90000"/>
              <a:buFont typeface="Arial" pitchFamily="34" charset="0"/>
              <a:buNone/>
              <a:tabLst/>
              <a:defRPr lang="en-US" sz="2000" kern="1200" dirty="0">
                <a:solidFill>
                  <a:srgbClr val="6DB344"/>
                </a:solidFill>
                <a:latin typeface="+mj-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L="0" lvl="0" indent="0" algn="l" defTabSz="914400" rtl="0" eaLnBrk="1" latinLnBrk="0" hangingPunct="1">
              <a:lnSpc>
                <a:spcPct val="95000"/>
              </a:lnSpc>
              <a:spcBef>
                <a:spcPts val="1440"/>
              </a:spcBef>
              <a:buClr>
                <a:srgbClr val="92D050"/>
              </a:buClr>
              <a:buSzPct val="90000"/>
              <a:buFont typeface="Arial" pitchFamily="34" charset="0"/>
              <a:buNone/>
              <a:tabLst/>
            </a:pPr>
            <a:r>
              <a:rPr lang="en-US" dirty="0" smtClean="0"/>
              <a:t>Presenter Name and Title Go Here</a:t>
            </a:r>
            <a:endParaRPr lang="en-US" dirty="0"/>
          </a:p>
        </p:txBody>
      </p:sp>
      <p:grpSp>
        <p:nvGrpSpPr>
          <p:cNvPr id="4" name="Group 38"/>
          <p:cNvGrpSpPr/>
          <p:nvPr userDrawn="1"/>
        </p:nvGrpSpPr>
        <p:grpSpPr>
          <a:xfrm>
            <a:off x="341313" y="311150"/>
            <a:ext cx="908367" cy="480227"/>
            <a:chOff x="609600" y="528537"/>
            <a:chExt cx="1444734" cy="763789"/>
          </a:xfrm>
          <a:gradFill flip="none" rotWithShape="1">
            <a:gsLst>
              <a:gs pos="11000">
                <a:schemeClr val="accent2"/>
              </a:gs>
              <a:gs pos="100000">
                <a:schemeClr val="accent5"/>
              </a:gs>
            </a:gsLst>
            <a:lin ang="2700000" scaled="1"/>
            <a:tileRect/>
          </a:gradFill>
        </p:grpSpPr>
        <p:sp>
          <p:nvSpPr>
            <p:cNvPr id="10" name="Rectangle 9"/>
            <p:cNvSpPr>
              <a:spLocks noChangeArrowheads="1"/>
            </p:cNvSpPr>
            <p:nvPr/>
          </p:nvSpPr>
          <p:spPr bwMode="black">
            <a:xfrm>
              <a:off x="1016578" y="1035681"/>
              <a:ext cx="65914" cy="249730"/>
            </a:xfrm>
            <a:prstGeom prst="rect">
              <a:avLst/>
            </a:prstGeom>
            <a:grpFill/>
            <a:ln w="9525">
              <a:noFill/>
              <a:miter lim="800000"/>
              <a:headEnd/>
              <a:tailEnd/>
            </a:ln>
          </p:spPr>
          <p:txBody>
            <a:bodyPr/>
            <a:lstStyle/>
            <a:p>
              <a:endParaRPr lang="en-US" dirty="0">
                <a:solidFill>
                  <a:srgbClr val="0096D6"/>
                </a:solidFill>
              </a:endParaRPr>
            </a:p>
          </p:txBody>
        </p:sp>
        <p:sp>
          <p:nvSpPr>
            <p:cNvPr id="11" name="Freeform 10"/>
            <p:cNvSpPr>
              <a:spLocks/>
            </p:cNvSpPr>
            <p:nvPr/>
          </p:nvSpPr>
          <p:spPr bwMode="black">
            <a:xfrm>
              <a:off x="1400563" y="1028765"/>
              <a:ext cx="190843" cy="263561"/>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grpFill/>
            <a:ln w="9525">
              <a:noFill/>
              <a:round/>
              <a:headEnd/>
              <a:tailEnd/>
            </a:ln>
          </p:spPr>
          <p:txBody>
            <a:bodyPr/>
            <a:lstStyle/>
            <a:p>
              <a:endParaRPr lang="en-US" dirty="0">
                <a:solidFill>
                  <a:srgbClr val="0096D6"/>
                </a:solidFill>
              </a:endParaRPr>
            </a:p>
          </p:txBody>
        </p:sp>
        <p:sp>
          <p:nvSpPr>
            <p:cNvPr id="12" name="Freeform 11"/>
            <p:cNvSpPr>
              <a:spLocks/>
            </p:cNvSpPr>
            <p:nvPr/>
          </p:nvSpPr>
          <p:spPr bwMode="black">
            <a:xfrm>
              <a:off x="740661" y="1028765"/>
              <a:ext cx="190843" cy="263561"/>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grpFill/>
            <a:ln w="9525">
              <a:noFill/>
              <a:round/>
              <a:headEnd/>
              <a:tailEnd/>
            </a:ln>
          </p:spPr>
          <p:txBody>
            <a:bodyPr/>
            <a:lstStyle/>
            <a:p>
              <a:endParaRPr lang="en-US" dirty="0">
                <a:solidFill>
                  <a:srgbClr val="0096D6"/>
                </a:solidFill>
              </a:endParaRPr>
            </a:p>
          </p:txBody>
        </p:sp>
        <p:sp>
          <p:nvSpPr>
            <p:cNvPr id="13" name="Freeform 12"/>
            <p:cNvSpPr>
              <a:spLocks noEditPoints="1"/>
            </p:cNvSpPr>
            <p:nvPr/>
          </p:nvSpPr>
          <p:spPr bwMode="black">
            <a:xfrm>
              <a:off x="1660385" y="1028765"/>
              <a:ext cx="262122" cy="263561"/>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grpFill/>
            <a:ln w="9525">
              <a:noFill/>
              <a:round/>
              <a:headEnd/>
              <a:tailEnd/>
            </a:ln>
          </p:spPr>
          <p:txBody>
            <a:bodyPr/>
            <a:lstStyle/>
            <a:p>
              <a:endParaRPr lang="en-US" dirty="0">
                <a:solidFill>
                  <a:srgbClr val="0096D6"/>
                </a:solidFill>
              </a:endParaRPr>
            </a:p>
          </p:txBody>
        </p:sp>
        <p:sp>
          <p:nvSpPr>
            <p:cNvPr id="14" name="Freeform 13"/>
            <p:cNvSpPr>
              <a:spLocks/>
            </p:cNvSpPr>
            <p:nvPr/>
          </p:nvSpPr>
          <p:spPr bwMode="black">
            <a:xfrm>
              <a:off x="1167566" y="1028765"/>
              <a:ext cx="170916" cy="263561"/>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grpFill/>
            <a:ln w="9525">
              <a:noFill/>
              <a:round/>
              <a:headEnd/>
              <a:tailEnd/>
            </a:ln>
          </p:spPr>
          <p:txBody>
            <a:bodyPr/>
            <a:lstStyle/>
            <a:p>
              <a:endParaRPr lang="en-US" dirty="0">
                <a:solidFill>
                  <a:srgbClr val="0096D6"/>
                </a:solidFill>
              </a:endParaRPr>
            </a:p>
          </p:txBody>
        </p:sp>
        <p:sp>
          <p:nvSpPr>
            <p:cNvPr id="15" name="Freeform 14"/>
            <p:cNvSpPr>
              <a:spLocks/>
            </p:cNvSpPr>
            <p:nvPr/>
          </p:nvSpPr>
          <p:spPr bwMode="black">
            <a:xfrm>
              <a:off x="609600" y="732931"/>
              <a:ext cx="62081" cy="128323"/>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grpFill/>
            <a:ln w="9525">
              <a:noFill/>
              <a:round/>
              <a:headEnd/>
              <a:tailEnd/>
            </a:ln>
          </p:spPr>
          <p:txBody>
            <a:bodyPr/>
            <a:lstStyle/>
            <a:p>
              <a:endParaRPr lang="en-US" dirty="0">
                <a:solidFill>
                  <a:srgbClr val="0096D6"/>
                </a:solidFill>
              </a:endParaRPr>
            </a:p>
          </p:txBody>
        </p:sp>
        <p:sp>
          <p:nvSpPr>
            <p:cNvPr id="16" name="Freeform 15"/>
            <p:cNvSpPr>
              <a:spLocks/>
            </p:cNvSpPr>
            <p:nvPr/>
          </p:nvSpPr>
          <p:spPr bwMode="black">
            <a:xfrm>
              <a:off x="783581" y="646870"/>
              <a:ext cx="62081" cy="214384"/>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grpFill/>
            <a:ln w="9525">
              <a:noFill/>
              <a:round/>
              <a:headEnd/>
              <a:tailEnd/>
            </a:ln>
          </p:spPr>
          <p:txBody>
            <a:bodyPr/>
            <a:lstStyle/>
            <a:p>
              <a:endParaRPr lang="en-US" dirty="0">
                <a:solidFill>
                  <a:srgbClr val="0096D6"/>
                </a:solidFill>
              </a:endParaRPr>
            </a:p>
          </p:txBody>
        </p:sp>
        <p:sp>
          <p:nvSpPr>
            <p:cNvPr id="17" name="Freeform 16"/>
            <p:cNvSpPr>
              <a:spLocks/>
            </p:cNvSpPr>
            <p:nvPr/>
          </p:nvSpPr>
          <p:spPr bwMode="black">
            <a:xfrm>
              <a:off x="954497" y="528537"/>
              <a:ext cx="62081" cy="394958"/>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grpFill/>
            <a:ln w="9525">
              <a:noFill/>
              <a:round/>
              <a:headEnd/>
              <a:tailEnd/>
            </a:ln>
          </p:spPr>
          <p:txBody>
            <a:bodyPr/>
            <a:lstStyle/>
            <a:p>
              <a:endParaRPr lang="en-US" dirty="0">
                <a:solidFill>
                  <a:srgbClr val="0096D6"/>
                </a:solidFill>
              </a:endParaRPr>
            </a:p>
          </p:txBody>
        </p:sp>
        <p:sp>
          <p:nvSpPr>
            <p:cNvPr id="18" name="Freeform 17"/>
            <p:cNvSpPr>
              <a:spLocks/>
            </p:cNvSpPr>
            <p:nvPr/>
          </p:nvSpPr>
          <p:spPr bwMode="black">
            <a:xfrm>
              <a:off x="1128478" y="646870"/>
              <a:ext cx="62081" cy="214384"/>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grpFill/>
            <a:ln w="9525">
              <a:noFill/>
              <a:round/>
              <a:headEnd/>
              <a:tailEnd/>
            </a:ln>
          </p:spPr>
          <p:txBody>
            <a:bodyPr/>
            <a:lstStyle/>
            <a:p>
              <a:endParaRPr lang="en-US" dirty="0">
                <a:solidFill>
                  <a:srgbClr val="0096D6"/>
                </a:solidFill>
              </a:endParaRPr>
            </a:p>
          </p:txBody>
        </p:sp>
        <p:sp>
          <p:nvSpPr>
            <p:cNvPr id="19" name="Freeform 18"/>
            <p:cNvSpPr>
              <a:spLocks/>
            </p:cNvSpPr>
            <p:nvPr/>
          </p:nvSpPr>
          <p:spPr bwMode="black">
            <a:xfrm>
              <a:off x="1298627" y="732931"/>
              <a:ext cx="65914" cy="128323"/>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grpFill/>
            <a:ln w="9525">
              <a:noFill/>
              <a:round/>
              <a:headEnd/>
              <a:tailEnd/>
            </a:ln>
          </p:spPr>
          <p:txBody>
            <a:bodyPr/>
            <a:lstStyle/>
            <a:p>
              <a:endParaRPr lang="en-US" dirty="0">
                <a:solidFill>
                  <a:srgbClr val="0096D6"/>
                </a:solidFill>
              </a:endParaRPr>
            </a:p>
          </p:txBody>
        </p:sp>
        <p:sp>
          <p:nvSpPr>
            <p:cNvPr id="20" name="Freeform 19"/>
            <p:cNvSpPr>
              <a:spLocks/>
            </p:cNvSpPr>
            <p:nvPr/>
          </p:nvSpPr>
          <p:spPr bwMode="black">
            <a:xfrm>
              <a:off x="1472608" y="646870"/>
              <a:ext cx="62848" cy="214384"/>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grpFill/>
            <a:ln w="9525">
              <a:noFill/>
              <a:round/>
              <a:headEnd/>
              <a:tailEnd/>
            </a:ln>
          </p:spPr>
          <p:txBody>
            <a:bodyPr/>
            <a:lstStyle/>
            <a:p>
              <a:endParaRPr lang="en-US" dirty="0">
                <a:solidFill>
                  <a:srgbClr val="0096D6"/>
                </a:solidFill>
              </a:endParaRPr>
            </a:p>
          </p:txBody>
        </p:sp>
        <p:sp>
          <p:nvSpPr>
            <p:cNvPr id="21" name="Freeform 20"/>
            <p:cNvSpPr>
              <a:spLocks/>
            </p:cNvSpPr>
            <p:nvPr/>
          </p:nvSpPr>
          <p:spPr bwMode="black">
            <a:xfrm>
              <a:off x="1646590" y="528537"/>
              <a:ext cx="62848" cy="394958"/>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grpFill/>
            <a:ln w="9525">
              <a:noFill/>
              <a:round/>
              <a:headEnd/>
              <a:tailEnd/>
            </a:ln>
          </p:spPr>
          <p:txBody>
            <a:bodyPr/>
            <a:lstStyle/>
            <a:p>
              <a:endParaRPr lang="en-US" dirty="0">
                <a:solidFill>
                  <a:srgbClr val="0096D6"/>
                </a:solidFill>
              </a:endParaRPr>
            </a:p>
          </p:txBody>
        </p:sp>
        <p:sp>
          <p:nvSpPr>
            <p:cNvPr id="22" name="Freeform 21"/>
            <p:cNvSpPr>
              <a:spLocks/>
            </p:cNvSpPr>
            <p:nvPr/>
          </p:nvSpPr>
          <p:spPr bwMode="black">
            <a:xfrm>
              <a:off x="1817505" y="646870"/>
              <a:ext cx="62848" cy="214384"/>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grpFill/>
            <a:ln w="9525">
              <a:noFill/>
              <a:round/>
              <a:headEnd/>
              <a:tailEnd/>
            </a:ln>
          </p:spPr>
          <p:txBody>
            <a:bodyPr/>
            <a:lstStyle/>
            <a:p>
              <a:endParaRPr lang="en-US" dirty="0">
                <a:solidFill>
                  <a:srgbClr val="0096D6"/>
                </a:solidFill>
              </a:endParaRPr>
            </a:p>
          </p:txBody>
        </p:sp>
        <p:sp>
          <p:nvSpPr>
            <p:cNvPr id="23" name="Freeform 22"/>
            <p:cNvSpPr>
              <a:spLocks/>
            </p:cNvSpPr>
            <p:nvPr/>
          </p:nvSpPr>
          <p:spPr bwMode="black">
            <a:xfrm>
              <a:off x="1991486" y="732931"/>
              <a:ext cx="62848" cy="128323"/>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grpFill/>
            <a:ln w="9525">
              <a:noFill/>
              <a:round/>
              <a:headEnd/>
              <a:tailEnd/>
            </a:ln>
          </p:spPr>
          <p:txBody>
            <a:bodyPr/>
            <a:lstStyle/>
            <a:p>
              <a:endParaRPr lang="en-US" dirty="0">
                <a:solidFill>
                  <a:srgbClr val="0096D6"/>
                </a:solidFill>
              </a:endParaRPr>
            </a:p>
          </p:txBody>
        </p:sp>
      </p:grpSp>
      <p:sp>
        <p:nvSpPr>
          <p:cNvPr id="27" name="Rectangle 3"/>
          <p:cNvSpPr>
            <a:spLocks noChangeArrowheads="1"/>
          </p:cNvSpPr>
          <p:nvPr/>
        </p:nvSpPr>
        <p:spPr bwMode="white">
          <a:xfrm>
            <a:off x="0" y="0"/>
            <a:ext cx="9144000" cy="177800"/>
          </a:xfrm>
          <a:prstGeom prst="rect">
            <a:avLst/>
          </a:prstGeom>
          <a:solidFill>
            <a:schemeClr val="bg2"/>
          </a:solidFill>
          <a:ln w="25400" algn="ctr">
            <a:noFill/>
            <a:miter lim="800000"/>
            <a:headEnd/>
            <a:tailEnd/>
          </a:ln>
          <a:effectLst/>
        </p:spPr>
        <p:txBody>
          <a:bodyPr wrap="none" anchor="ctr"/>
          <a:lstStyle/>
          <a:p>
            <a:endParaRPr lang="en-US" dirty="0">
              <a:solidFill>
                <a:srgbClr val="0096D6"/>
              </a:solidFill>
            </a:endParaRPr>
          </a:p>
        </p:txBody>
      </p:sp>
      <p:sp>
        <p:nvSpPr>
          <p:cNvPr id="2" name="Title 1"/>
          <p:cNvSpPr>
            <a:spLocks noGrp="1"/>
          </p:cNvSpPr>
          <p:nvPr>
            <p:ph type="ctrTitle" hasCustomPrompt="1"/>
          </p:nvPr>
        </p:nvSpPr>
        <p:spPr>
          <a:xfrm>
            <a:off x="208693" y="3282696"/>
            <a:ext cx="4712557" cy="1022350"/>
          </a:xfrm>
        </p:spPr>
        <p:txBody>
          <a:bodyPr vert="horz" lIns="82296" tIns="45720" rIns="82296" bIns="45720" rtlCol="0" anchor="b" anchorCtr="0">
            <a:noAutofit/>
          </a:bodyPr>
          <a:lstStyle>
            <a:lvl1pPr marL="0" indent="0" algn="l" defTabSz="914400" rtl="0" eaLnBrk="1" latinLnBrk="0" hangingPunct="1">
              <a:lnSpc>
                <a:spcPct val="80000"/>
              </a:lnSpc>
              <a:spcBef>
                <a:spcPct val="0"/>
              </a:spcBef>
              <a:buClr>
                <a:schemeClr val="tx1"/>
              </a:buClr>
              <a:buFont typeface="Ciscolight" pitchFamily="2" charset="0"/>
              <a:buNone/>
              <a:defRPr lang="en-US" sz="5400" b="0" kern="1200" spc="0" baseline="0" dirty="0">
                <a:gradFill>
                  <a:gsLst>
                    <a:gs pos="0">
                      <a:schemeClr val="tx1"/>
                    </a:gs>
                    <a:gs pos="44000">
                      <a:srgbClr val="01BBBB"/>
                    </a:gs>
                    <a:gs pos="100000">
                      <a:schemeClr val="tx2">
                        <a:lumMod val="75000"/>
                      </a:schemeClr>
                    </a:gs>
                  </a:gsLst>
                  <a:lin ang="1200000" scaled="0"/>
                </a:gradFill>
                <a:latin typeface="+mj-lt"/>
                <a:ea typeface="+mj-ea"/>
                <a:cs typeface="+mj-cs"/>
              </a:defRPr>
            </a:lvl1pPr>
          </a:lstStyle>
          <a:p>
            <a:r>
              <a:rPr lang="en-US" dirty="0" smtClean="0"/>
              <a:t>Demo Title</a:t>
            </a:r>
            <a:endParaRPr lang="en-US" dirty="0"/>
          </a:p>
        </p:txBody>
      </p:sp>
      <p:sp>
        <p:nvSpPr>
          <p:cNvPr id="49" name="Rectangle 3"/>
          <p:cNvSpPr>
            <a:spLocks noChangeArrowheads="1"/>
          </p:cNvSpPr>
          <p:nvPr/>
        </p:nvSpPr>
        <p:spPr bwMode="hidden">
          <a:xfrm>
            <a:off x="0" y="0"/>
            <a:ext cx="9144000" cy="177800"/>
          </a:xfrm>
          <a:prstGeom prst="rect">
            <a:avLst/>
          </a:prstGeom>
          <a:solidFill>
            <a:schemeClr val="bg2"/>
          </a:solidFill>
          <a:ln w="25400" algn="ctr">
            <a:noFill/>
            <a:miter lim="800000"/>
            <a:headEnd/>
            <a:tailEnd/>
          </a:ln>
          <a:effectLst/>
        </p:spPr>
        <p:txBody>
          <a:bodyPr wrap="none" anchor="ctr"/>
          <a:lstStyle/>
          <a:p>
            <a:endParaRPr lang="en-US" dirty="0">
              <a:solidFill>
                <a:srgbClr val="0096D6"/>
              </a:solidFill>
            </a:endParaRPr>
          </a:p>
        </p:txBody>
      </p:sp>
      <p:sp>
        <p:nvSpPr>
          <p:cNvPr id="31" name="Picture Placeholder 30"/>
          <p:cNvSpPr>
            <a:spLocks noGrp="1"/>
          </p:cNvSpPr>
          <p:nvPr>
            <p:ph type="pic" sz="quarter" idx="10" hasCustomPrompt="1"/>
          </p:nvPr>
        </p:nvSpPr>
        <p:spPr>
          <a:xfrm>
            <a:off x="5540375" y="1917700"/>
            <a:ext cx="2676525" cy="2889250"/>
          </a:xfrm>
        </p:spPr>
        <p:txBody>
          <a:bodyPr anchor="ctr" anchorCtr="1"/>
          <a:lstStyle>
            <a:lvl1pPr algn="ctr">
              <a:defRPr>
                <a:latin typeface="+mj-lt"/>
              </a:defRPr>
            </a:lvl1pPr>
          </a:lstStyle>
          <a:p>
            <a:r>
              <a:rPr lang="en-US" dirty="0" smtClean="0"/>
              <a:t>Insert photo here</a:t>
            </a:r>
            <a:endParaRPr lang="en-US" dirty="0"/>
          </a:p>
        </p:txBody>
      </p:sp>
    </p:spTree>
    <p:extLst>
      <p:ext uri="{BB962C8B-B14F-4D97-AF65-F5344CB8AC3E}">
        <p14:creationId xmlns:p14="http://schemas.microsoft.com/office/powerpoint/2010/main" val="2689504645"/>
      </p:ext>
    </p:extLst>
  </p:cSld>
  <p:clrMapOvr>
    <a:masterClrMapping/>
  </p:clrMapOvr>
  <p:transition>
    <p:wipe dir="r"/>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Big Statement">
    <p:spTree>
      <p:nvGrpSpPr>
        <p:cNvPr id="1" name=""/>
        <p:cNvGrpSpPr/>
        <p:nvPr/>
      </p:nvGrpSpPr>
      <p:grpSpPr>
        <a:xfrm>
          <a:off x="0" y="0"/>
          <a:ext cx="0" cy="0"/>
          <a:chOff x="0" y="0"/>
          <a:chExt cx="0" cy="0"/>
        </a:xfrm>
      </p:grpSpPr>
      <p:sp>
        <p:nvSpPr>
          <p:cNvPr id="30" name="Rectangle 29"/>
          <p:cNvSpPr/>
          <p:nvPr/>
        </p:nvSpPr>
        <p:spPr>
          <a:xfrm>
            <a:off x="-12700" y="6141720"/>
            <a:ext cx="9156700" cy="716279"/>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srgbClr val="FFFFFF"/>
              </a:solidFill>
            </a:endParaRPr>
          </a:p>
        </p:txBody>
      </p:sp>
      <p:pic>
        <p:nvPicPr>
          <p:cNvPr id="17" name="Picture 2" descr="C:\Documents and Settings\contractor\Desktop\Blue_Green_Gradient.png"/>
          <p:cNvPicPr>
            <a:picLocks noChangeAspect="1" noChangeArrowheads="1"/>
          </p:cNvPicPr>
          <p:nvPr/>
        </p:nvPicPr>
        <p:blipFill>
          <a:blip r:embed="rId2" cstate="print"/>
          <a:srcRect/>
          <a:stretch>
            <a:fillRect/>
          </a:stretch>
        </p:blipFill>
        <p:spPr bwMode="auto">
          <a:xfrm>
            <a:off x="-12700" y="0"/>
            <a:ext cx="9156700" cy="6858000"/>
          </a:xfrm>
          <a:prstGeom prst="rect">
            <a:avLst/>
          </a:prstGeom>
          <a:noFill/>
        </p:spPr>
      </p:pic>
      <p:sp>
        <p:nvSpPr>
          <p:cNvPr id="9" name="Rounded Rectangle 8"/>
          <p:cNvSpPr/>
          <p:nvPr userDrawn="1"/>
        </p:nvSpPr>
        <p:spPr>
          <a:xfrm>
            <a:off x="1823499" y="-3578087"/>
            <a:ext cx="1729740" cy="14014174"/>
          </a:xfrm>
          <a:prstGeom prst="roundRect">
            <a:avLst>
              <a:gd name="adj" fmla="val 50000"/>
            </a:avLst>
          </a:prstGeom>
          <a:gradFill flip="none" rotWithShape="1">
            <a:gsLst>
              <a:gs pos="0">
                <a:schemeClr val="accent1">
                  <a:shade val="30000"/>
                  <a:satMod val="115000"/>
                  <a:alpha val="18000"/>
                </a:scheme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0" name="Rounded Rectangle 9"/>
          <p:cNvSpPr/>
          <p:nvPr userDrawn="1"/>
        </p:nvSpPr>
        <p:spPr>
          <a:xfrm>
            <a:off x="0" y="-645215"/>
            <a:ext cx="1729740" cy="8148430"/>
          </a:xfrm>
          <a:prstGeom prst="roundRect">
            <a:avLst>
              <a:gd name="adj" fmla="val 50000"/>
            </a:avLst>
          </a:prstGeom>
          <a:gradFill flip="none" rotWithShape="1">
            <a:gsLst>
              <a:gs pos="0">
                <a:schemeClr val="accent1">
                  <a:shade val="30000"/>
                  <a:satMod val="115000"/>
                  <a:alpha val="18000"/>
                </a:scheme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1" name="Rounded Rectangle 10"/>
          <p:cNvSpPr/>
          <p:nvPr userDrawn="1"/>
        </p:nvSpPr>
        <p:spPr>
          <a:xfrm rot="10800000">
            <a:off x="1013791" y="-645215"/>
            <a:ext cx="1729740" cy="8148430"/>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2" name="Rounded Rectangle 11"/>
          <p:cNvSpPr/>
          <p:nvPr/>
        </p:nvSpPr>
        <p:spPr>
          <a:xfrm>
            <a:off x="6375620" y="1711187"/>
            <a:ext cx="1729740" cy="8148430"/>
          </a:xfrm>
          <a:prstGeom prst="roundRect">
            <a:avLst>
              <a:gd name="adj" fmla="val 50000"/>
            </a:avLst>
          </a:prstGeom>
          <a:gradFill flip="none" rotWithShape="1">
            <a:gsLst>
              <a:gs pos="0">
                <a:schemeClr val="accent4">
                  <a:lumMod val="75000"/>
                  <a:alpha val="28000"/>
                </a:schemeClr>
              </a:gs>
              <a:gs pos="100000">
                <a:schemeClr val="accent4">
                  <a:lumMod val="75000"/>
                  <a:alpha val="29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3" name="Rounded Rectangle 12"/>
          <p:cNvSpPr/>
          <p:nvPr/>
        </p:nvSpPr>
        <p:spPr>
          <a:xfrm>
            <a:off x="8105451" y="834887"/>
            <a:ext cx="1729740" cy="8148430"/>
          </a:xfrm>
          <a:prstGeom prst="roundRect">
            <a:avLst>
              <a:gd name="adj" fmla="val 50000"/>
            </a:avLst>
          </a:prstGeom>
          <a:gradFill flip="none" rotWithShape="1">
            <a:gsLst>
              <a:gs pos="0">
                <a:schemeClr val="accent4">
                  <a:lumMod val="75000"/>
                  <a:alpha val="28000"/>
                </a:schemeClr>
              </a:gs>
              <a:gs pos="100000">
                <a:schemeClr val="accent4">
                  <a:lumMod val="75000"/>
                  <a:alpha val="29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4" name="Rounded Rectangle 13"/>
          <p:cNvSpPr/>
          <p:nvPr/>
        </p:nvSpPr>
        <p:spPr>
          <a:xfrm rot="10800000">
            <a:off x="3036073" y="-3377648"/>
            <a:ext cx="1729740" cy="8148430"/>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2" name="Title 1"/>
          <p:cNvSpPr>
            <a:spLocks noGrp="1"/>
          </p:cNvSpPr>
          <p:nvPr>
            <p:ph type="title" hasCustomPrompt="1"/>
          </p:nvPr>
        </p:nvSpPr>
        <p:spPr>
          <a:xfrm>
            <a:off x="237744" y="484632"/>
            <a:ext cx="8755128" cy="4372131"/>
          </a:xfrm>
        </p:spPr>
        <p:txBody>
          <a:bodyPr anchor="b" anchorCtr="0"/>
          <a:lstStyle>
            <a:lvl1pPr marL="228600" indent="-228600">
              <a:buFont typeface="Arial" pitchFamily="34" charset="0"/>
              <a:buChar char="“"/>
              <a:defRPr sz="6000" spc="0" baseline="0">
                <a:solidFill>
                  <a:schemeClr val="bg1"/>
                </a:solidFill>
                <a:latin typeface="+mj-lt"/>
              </a:defRPr>
            </a:lvl1pPr>
          </a:lstStyle>
          <a:p>
            <a:r>
              <a:rPr lang="en-US" dirty="0" smtClean="0"/>
              <a:t>Click to edit Master</a:t>
            </a:r>
            <a:br>
              <a:rPr lang="en-US" dirty="0" smtClean="0"/>
            </a:br>
            <a:r>
              <a:rPr lang="en-US" dirty="0" smtClean="0"/>
              <a:t>title style”</a:t>
            </a:r>
            <a:endParaRPr lang="en-US" dirty="0"/>
          </a:p>
        </p:txBody>
      </p:sp>
      <p:sp>
        <p:nvSpPr>
          <p:cNvPr id="28" name="Rectangle 5"/>
          <p:cNvSpPr>
            <a:spLocks noChangeArrowheads="1"/>
          </p:cNvSpPr>
          <p:nvPr/>
        </p:nvSpPr>
        <p:spPr bwMode="ltGray">
          <a:xfrm>
            <a:off x="7762659" y="6584513"/>
            <a:ext cx="812991" cy="175257"/>
          </a:xfrm>
          <a:prstGeom prst="rect">
            <a:avLst/>
          </a:prstGeom>
          <a:noFill/>
          <a:ln w="9525">
            <a:noFill/>
            <a:miter lim="800000"/>
            <a:headEnd/>
            <a:tailEnd/>
          </a:ln>
          <a:effectLst/>
        </p:spPr>
        <p:txBody>
          <a:bodyPr wrap="square" lIns="82124" tIns="41061" rIns="82124" bIns="41061" anchor="b">
            <a:spAutoFit/>
          </a:bodyPr>
          <a:lstStyle/>
          <a:p>
            <a:pPr algn="r" defTabSz="814388"/>
            <a:r>
              <a:rPr lang="en-US" sz="600" dirty="0">
                <a:solidFill>
                  <a:srgbClr val="FFFFFF"/>
                </a:solidFill>
              </a:rPr>
              <a:t>Cisco Confidential</a:t>
            </a:r>
          </a:p>
        </p:txBody>
      </p:sp>
      <p:sp>
        <p:nvSpPr>
          <p:cNvPr id="19" name="Rectangle 5"/>
          <p:cNvSpPr>
            <a:spLocks noChangeArrowheads="1"/>
          </p:cNvSpPr>
          <p:nvPr userDrawn="1"/>
        </p:nvSpPr>
        <p:spPr bwMode="ltGray">
          <a:xfrm>
            <a:off x="7762659" y="6584513"/>
            <a:ext cx="812991" cy="175257"/>
          </a:xfrm>
          <a:prstGeom prst="rect">
            <a:avLst/>
          </a:prstGeom>
          <a:noFill/>
          <a:ln w="9525">
            <a:noFill/>
            <a:miter lim="800000"/>
            <a:headEnd/>
            <a:tailEnd/>
          </a:ln>
          <a:effectLst/>
        </p:spPr>
        <p:txBody>
          <a:bodyPr wrap="square" lIns="82124" tIns="41061" rIns="82124" bIns="41061" anchor="b">
            <a:spAutoFit/>
          </a:bodyPr>
          <a:lstStyle/>
          <a:p>
            <a:pPr algn="r" defTabSz="814388"/>
            <a:r>
              <a:rPr lang="en-US" sz="600" dirty="0">
                <a:solidFill>
                  <a:srgbClr val="FFFFFF"/>
                </a:solidFill>
              </a:rPr>
              <a:t>Cisco Confidential</a:t>
            </a:r>
          </a:p>
        </p:txBody>
      </p:sp>
      <p:sp>
        <p:nvSpPr>
          <p:cNvPr id="7" name="Text Placeholder 4"/>
          <p:cNvSpPr>
            <a:spLocks noGrp="1"/>
          </p:cNvSpPr>
          <p:nvPr>
            <p:ph type="body" sz="quarter" idx="11" hasCustomPrompt="1"/>
          </p:nvPr>
        </p:nvSpPr>
        <p:spPr>
          <a:xfrm>
            <a:off x="460248" y="5358903"/>
            <a:ext cx="8574685" cy="614362"/>
          </a:xfrm>
        </p:spPr>
        <p:txBody>
          <a:bodyPr vert="horz" lIns="91440" tIns="45720" rIns="91440" bIns="45720" rtlCol="0">
            <a:normAutofit/>
          </a:bodyPr>
          <a:lstStyle>
            <a:lvl1pPr marL="0" indent="0">
              <a:buNone/>
              <a:defRPr lang="en-US" sz="2400" kern="1200" dirty="0" smtClean="0">
                <a:solidFill>
                  <a:schemeClr val="bg1"/>
                </a:solidFill>
                <a:latin typeface="+mj-lt"/>
                <a:ea typeface="+mn-ea"/>
                <a:cs typeface="+mn-cs"/>
              </a:defRPr>
            </a:lvl1pPr>
          </a:lstStyle>
          <a:p>
            <a:pPr marL="0" lvl="0" indent="0" algn="l" defTabSz="914400" rtl="0" eaLnBrk="1" latinLnBrk="0" hangingPunct="1">
              <a:lnSpc>
                <a:spcPct val="95000"/>
              </a:lnSpc>
              <a:spcBef>
                <a:spcPts val="1440"/>
              </a:spcBef>
              <a:buClr>
                <a:srgbClr val="92D050"/>
              </a:buClr>
              <a:buSzPct val="90000"/>
              <a:buFont typeface="Arial" pitchFamily="34" charset="0"/>
              <a:buNone/>
              <a:tabLst/>
            </a:pPr>
            <a:r>
              <a:rPr lang="en-US" dirty="0" smtClean="0"/>
              <a:t>Source</a:t>
            </a:r>
            <a:endParaRPr lang="en-US" dirty="0"/>
          </a:p>
        </p:txBody>
      </p:sp>
      <p:sp>
        <p:nvSpPr>
          <p:cNvPr id="21" name="Rectangle 4"/>
          <p:cNvSpPr>
            <a:spLocks noChangeArrowheads="1"/>
          </p:cNvSpPr>
          <p:nvPr userDrawn="1"/>
        </p:nvSpPr>
        <p:spPr bwMode="ltGray">
          <a:xfrm>
            <a:off x="251373" y="6586246"/>
            <a:ext cx="3420515" cy="175257"/>
          </a:xfrm>
          <a:prstGeom prst="rect">
            <a:avLst/>
          </a:prstGeom>
          <a:noFill/>
          <a:ln w="9525">
            <a:noFill/>
            <a:miter lim="800000"/>
            <a:headEnd/>
            <a:tailEnd/>
          </a:ln>
          <a:effectLst/>
        </p:spPr>
        <p:txBody>
          <a:bodyPr wrap="square" lIns="82124" tIns="41061" rIns="82124" bIns="41061" anchor="b" anchorCtr="0">
            <a:spAutoFit/>
          </a:bodyPr>
          <a:lstStyle/>
          <a:p>
            <a:pPr defTabSz="814388"/>
            <a:r>
              <a:rPr lang="en-US" sz="600" dirty="0" smtClean="0">
                <a:solidFill>
                  <a:srgbClr val="FFFFFF"/>
                </a:solidFill>
              </a:rPr>
              <a:t>© 2010 Cisco and/or its affiliates. All rights reserved.</a:t>
            </a:r>
            <a:endParaRPr lang="en-US" sz="600" dirty="0">
              <a:solidFill>
                <a:srgbClr val="FFFFFF"/>
              </a:solidFill>
            </a:endParaRPr>
          </a:p>
        </p:txBody>
      </p:sp>
      <p:sp>
        <p:nvSpPr>
          <p:cNvPr id="22" name="Rectangle 7"/>
          <p:cNvSpPr>
            <a:spLocks noChangeArrowheads="1"/>
          </p:cNvSpPr>
          <p:nvPr userDrawn="1"/>
        </p:nvSpPr>
        <p:spPr bwMode="ltGray">
          <a:xfrm>
            <a:off x="8639981" y="6580408"/>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fld id="{DFCF27A5-1A5B-48D3-A060-2758FFBB1ADD}" type="slidenum">
              <a:rPr lang="en-US" sz="600">
                <a:solidFill>
                  <a:srgbClr val="FFFFFF"/>
                </a:solidFill>
              </a:rPr>
              <a:pPr algn="r" defTabSz="814388"/>
              <a:t>‹#›</a:t>
            </a:fld>
            <a:endParaRPr lang="en-US" sz="600" dirty="0">
              <a:solidFill>
                <a:srgbClr val="FFFFFF"/>
              </a:solidFill>
            </a:endParaRPr>
          </a:p>
        </p:txBody>
      </p:sp>
    </p:spTree>
    <p:extLst>
      <p:ext uri="{BB962C8B-B14F-4D97-AF65-F5344CB8AC3E}">
        <p14:creationId xmlns:p14="http://schemas.microsoft.com/office/powerpoint/2010/main" val="2300026144"/>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60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2000" fill="hold"/>
                                        <p:tgtEl>
                                          <p:spTgt spid="10"/>
                                        </p:tgtEl>
                                        <p:attrNameLst>
                                          <p:attrName>ppt_x</p:attrName>
                                        </p:attrNameLst>
                                      </p:cBhvr>
                                      <p:tavLst>
                                        <p:tav tm="0">
                                          <p:val>
                                            <p:strVal val="#ppt_x"/>
                                          </p:val>
                                        </p:tav>
                                        <p:tav tm="100000">
                                          <p:val>
                                            <p:strVal val="#ppt_x"/>
                                          </p:val>
                                        </p:tav>
                                      </p:tavLst>
                                    </p:anim>
                                    <p:anim calcmode="lin" valueType="num">
                                      <p:cBhvr additive="base">
                                        <p:cTn id="8" dur="20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120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2000" fill="hold"/>
                                        <p:tgtEl>
                                          <p:spTgt spid="9"/>
                                        </p:tgtEl>
                                        <p:attrNameLst>
                                          <p:attrName>ppt_x</p:attrName>
                                        </p:attrNameLst>
                                      </p:cBhvr>
                                      <p:tavLst>
                                        <p:tav tm="0">
                                          <p:val>
                                            <p:strVal val="#ppt_x"/>
                                          </p:val>
                                        </p:tav>
                                        <p:tav tm="100000">
                                          <p:val>
                                            <p:strVal val="#ppt_x"/>
                                          </p:val>
                                        </p:tav>
                                      </p:tavLst>
                                    </p:anim>
                                    <p:anim calcmode="lin" valueType="num">
                                      <p:cBhvr additive="base">
                                        <p:cTn id="12" dur="2000" fill="hold"/>
                                        <p:tgtEl>
                                          <p:spTgt spid="9"/>
                                        </p:tgtEl>
                                        <p:attrNameLst>
                                          <p:attrName>ppt_y</p:attrName>
                                        </p:attrNameLst>
                                      </p:cBhvr>
                                      <p:tavLst>
                                        <p:tav tm="0">
                                          <p:val>
                                            <p:strVal val="1+#ppt_h/2"/>
                                          </p:val>
                                        </p:tav>
                                        <p:tav tm="100000">
                                          <p:val>
                                            <p:strVal val="#ppt_y"/>
                                          </p:val>
                                        </p:tav>
                                      </p:tavLst>
                                    </p:anim>
                                  </p:childTnLst>
                                </p:cTn>
                              </p:par>
                              <p:par>
                                <p:cTn id="13" presetID="2" presetClass="entr" presetSubtype="1" fill="hold" grpId="0" nodeType="withEffect">
                                  <p:stCondLst>
                                    <p:cond delay="150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ppt_x"/>
                                          </p:val>
                                        </p:tav>
                                        <p:tav tm="100000">
                                          <p:val>
                                            <p:strVal val="#ppt_x"/>
                                          </p:val>
                                        </p:tav>
                                      </p:tavLst>
                                    </p:anim>
                                    <p:anim calcmode="lin" valueType="num">
                                      <p:cBhvr additive="base">
                                        <p:cTn id="16" dur="1000" fill="hold"/>
                                        <p:tgtEl>
                                          <p:spTgt spid="11"/>
                                        </p:tgtEl>
                                        <p:attrNameLst>
                                          <p:attrName>ppt_y</p:attrName>
                                        </p:attrNameLst>
                                      </p:cBhvr>
                                      <p:tavLst>
                                        <p:tav tm="0">
                                          <p:val>
                                            <p:strVal val="0-#ppt_h/2"/>
                                          </p:val>
                                        </p:tav>
                                        <p:tav tm="100000">
                                          <p:val>
                                            <p:strVal val="#ppt_y"/>
                                          </p:val>
                                        </p:tav>
                                      </p:tavLst>
                                    </p:anim>
                                  </p:childTnLst>
                                </p:cTn>
                              </p:par>
                              <p:par>
                                <p:cTn id="17" presetID="2" presetClass="entr" presetSubtype="1" fill="hold" grpId="0" nodeType="withEffect">
                                  <p:stCondLst>
                                    <p:cond delay="90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2000" fill="hold"/>
                                        <p:tgtEl>
                                          <p:spTgt spid="14"/>
                                        </p:tgtEl>
                                        <p:attrNameLst>
                                          <p:attrName>ppt_x</p:attrName>
                                        </p:attrNameLst>
                                      </p:cBhvr>
                                      <p:tavLst>
                                        <p:tav tm="0">
                                          <p:val>
                                            <p:strVal val="#ppt_x"/>
                                          </p:val>
                                        </p:tav>
                                        <p:tav tm="100000">
                                          <p:val>
                                            <p:strVal val="#ppt_x"/>
                                          </p:val>
                                        </p:tav>
                                      </p:tavLst>
                                    </p:anim>
                                    <p:anim calcmode="lin" valueType="num">
                                      <p:cBhvr additive="base">
                                        <p:cTn id="20" dur="2000" fill="hold"/>
                                        <p:tgtEl>
                                          <p:spTgt spid="14"/>
                                        </p:tgtEl>
                                        <p:attrNameLst>
                                          <p:attrName>ppt_y</p:attrName>
                                        </p:attrNameLst>
                                      </p:cBhvr>
                                      <p:tavLst>
                                        <p:tav tm="0">
                                          <p:val>
                                            <p:strVal val="0-#ppt_h/2"/>
                                          </p:val>
                                        </p:tav>
                                        <p:tav tm="100000">
                                          <p:val>
                                            <p:strVal val="#ppt_y"/>
                                          </p:val>
                                        </p:tav>
                                      </p:tavLst>
                                    </p:anim>
                                  </p:childTnLst>
                                </p:cTn>
                              </p:par>
                              <p:par>
                                <p:cTn id="21" presetID="2" presetClass="entr" presetSubtype="4" fill="hold" grpId="0" nodeType="withEffect">
                                  <p:stCondLst>
                                    <p:cond delay="900"/>
                                  </p:stCondLst>
                                  <p:childTnLst>
                                    <p:set>
                                      <p:cBhvr>
                                        <p:cTn id="22" dur="1" fill="hold">
                                          <p:stCondLst>
                                            <p:cond delay="0"/>
                                          </p:stCondLst>
                                        </p:cTn>
                                        <p:tgtEl>
                                          <p:spTgt spid="12"/>
                                        </p:tgtEl>
                                        <p:attrNameLst>
                                          <p:attrName>style.visibility</p:attrName>
                                        </p:attrNameLst>
                                      </p:cBhvr>
                                      <p:to>
                                        <p:strVal val="visible"/>
                                      </p:to>
                                    </p:set>
                                    <p:anim calcmode="lin" valueType="num">
                                      <p:cBhvr additive="base">
                                        <p:cTn id="23" dur="2000" fill="hold"/>
                                        <p:tgtEl>
                                          <p:spTgt spid="12"/>
                                        </p:tgtEl>
                                        <p:attrNameLst>
                                          <p:attrName>ppt_x</p:attrName>
                                        </p:attrNameLst>
                                      </p:cBhvr>
                                      <p:tavLst>
                                        <p:tav tm="0">
                                          <p:val>
                                            <p:strVal val="#ppt_x"/>
                                          </p:val>
                                        </p:tav>
                                        <p:tav tm="100000">
                                          <p:val>
                                            <p:strVal val="#ppt_x"/>
                                          </p:val>
                                        </p:tav>
                                      </p:tavLst>
                                    </p:anim>
                                    <p:anim calcmode="lin" valueType="num">
                                      <p:cBhvr additive="base">
                                        <p:cTn id="24" dur="2000" fill="hold"/>
                                        <p:tgtEl>
                                          <p:spTgt spid="12"/>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150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1100" fill="hold"/>
                                        <p:tgtEl>
                                          <p:spTgt spid="13"/>
                                        </p:tgtEl>
                                        <p:attrNameLst>
                                          <p:attrName>ppt_x</p:attrName>
                                        </p:attrNameLst>
                                      </p:cBhvr>
                                      <p:tavLst>
                                        <p:tav tm="0">
                                          <p:val>
                                            <p:strVal val="#ppt_x"/>
                                          </p:val>
                                        </p:tav>
                                        <p:tav tm="100000">
                                          <p:val>
                                            <p:strVal val="#ppt_x"/>
                                          </p:val>
                                        </p:tav>
                                      </p:tavLst>
                                    </p:anim>
                                    <p:anim calcmode="lin" valueType="num">
                                      <p:cBhvr additive="base">
                                        <p:cTn id="28" dur="1100" fill="hold"/>
                                        <p:tgtEl>
                                          <p:spTgt spid="13"/>
                                        </p:tgtEl>
                                        <p:attrNameLst>
                                          <p:attrName>ppt_y</p:attrName>
                                        </p:attrNameLst>
                                      </p:cBhvr>
                                      <p:tavLst>
                                        <p:tav tm="0">
                                          <p:val>
                                            <p:strVal val="1+#ppt_h/2"/>
                                          </p:val>
                                        </p:tav>
                                        <p:tav tm="100000">
                                          <p:val>
                                            <p:strVal val="#ppt_y"/>
                                          </p:val>
                                        </p:tav>
                                      </p:tavLst>
                                    </p:anim>
                                  </p:childTnLst>
                                </p:cTn>
                              </p:par>
                              <p:par>
                                <p:cTn id="29" presetID="10" presetClass="entr" presetSubtype="0" fill="hold" grpId="0" nodeType="withEffect">
                                  <p:stCondLst>
                                    <p:cond delay="1500"/>
                                  </p:stCondLst>
                                  <p:childTnLst>
                                    <p:set>
                                      <p:cBhvr>
                                        <p:cTn id="30" dur="1" fill="hold">
                                          <p:stCondLst>
                                            <p:cond delay="0"/>
                                          </p:stCondLst>
                                        </p:cTn>
                                        <p:tgtEl>
                                          <p:spTgt spid="2"/>
                                        </p:tgtEl>
                                        <p:attrNameLst>
                                          <p:attrName>style.visibility</p:attrName>
                                        </p:attrNameLst>
                                      </p:cBhvr>
                                      <p:to>
                                        <p:strVal val="visible"/>
                                      </p:to>
                                    </p:set>
                                    <p:animEffect transition="in" filter="fade">
                                      <p:cBhvr>
                                        <p:cTn id="31" dur="1000"/>
                                        <p:tgtEl>
                                          <p:spTgt spid="2"/>
                                        </p:tgtEl>
                                      </p:cBhvr>
                                    </p:animEffect>
                                  </p:childTnLst>
                                </p:cTn>
                              </p:par>
                              <p:par>
                                <p:cTn id="32" presetID="10" presetClass="entr" presetSubtype="0" fill="hold" grpId="0" nodeType="withEffect">
                                  <p:stCondLst>
                                    <p:cond delay="2000"/>
                                  </p:stCondLst>
                                  <p:childTnLst>
                                    <p:set>
                                      <p:cBhvr>
                                        <p:cTn id="33" dur="1" fill="hold">
                                          <p:stCondLst>
                                            <p:cond delay="0"/>
                                          </p:stCondLst>
                                        </p:cTn>
                                        <p:tgtEl>
                                          <p:spTgt spid="7">
                                            <p:txEl>
                                              <p:pRg st="0" end="0"/>
                                            </p:txEl>
                                          </p:spTgt>
                                        </p:tgtEl>
                                        <p:attrNameLst>
                                          <p:attrName>style.visibility</p:attrName>
                                        </p:attrNameLst>
                                      </p:cBhvr>
                                      <p:to>
                                        <p:strVal val="visible"/>
                                      </p:to>
                                    </p:set>
                                    <p:animEffect transition="in" filter="fade">
                                      <p:cBhvr>
                                        <p:cTn id="34" dur="1000"/>
                                        <p:tgtEl>
                                          <p:spTgt spid="7">
                                            <p:txEl>
                                              <p:pRg st="0" end="0"/>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fade">
                                      <p:cBhvr>
                                        <p:cTn id="37" dur="7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3" grpId="0" animBg="1"/>
      <p:bldP spid="14" grpId="0" animBg="1"/>
      <p:bldP spid="2" grpId="0"/>
      <p:bldP spid="7" grpId="0" build="p">
        <p:tmplLst>
          <p:tmpl lvl="1">
            <p:tnLst>
              <p:par>
                <p:cTn presetID="10" presetClass="entr" presetSubtype="0" fill="hold" nodeType="withEffect">
                  <p:stCondLst>
                    <p:cond delay="2000"/>
                  </p:stCondLst>
                  <p:childTnLst>
                    <p:set>
                      <p:cBhvr>
                        <p:cTn dur="1" fill="hold">
                          <p:stCondLst>
                            <p:cond delay="0"/>
                          </p:stCondLst>
                        </p:cTn>
                        <p:tgtEl>
                          <p:spTgt spid="7"/>
                        </p:tgtEl>
                        <p:attrNameLst>
                          <p:attrName>style.visibility</p:attrName>
                        </p:attrNameLst>
                      </p:cBhvr>
                      <p:to>
                        <p:strVal val="visible"/>
                      </p:to>
                    </p:set>
                    <p:animEffect transition="in" filter="fade">
                      <p:cBhvr>
                        <p:cTn dur="1000"/>
                        <p:tgtEl>
                          <p:spTgt spid="7"/>
                        </p:tgtEl>
                      </p:cBhvr>
                    </p:animEffect>
                  </p:childTnLst>
                </p:cTn>
              </p:par>
            </p:tnLst>
          </p:tmpl>
        </p:tmplLst>
      </p:bldP>
    </p:bld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p:cSld name="single photo with caption">
    <p:spTree>
      <p:nvGrpSpPr>
        <p:cNvPr id="1" name=""/>
        <p:cNvGrpSpPr/>
        <p:nvPr/>
      </p:nvGrpSpPr>
      <p:grpSpPr>
        <a:xfrm>
          <a:off x="0" y="0"/>
          <a:ext cx="0" cy="0"/>
          <a:chOff x="0" y="0"/>
          <a:chExt cx="0" cy="0"/>
        </a:xfrm>
      </p:grpSpPr>
      <p:pic>
        <p:nvPicPr>
          <p:cNvPr id="19" name="Picture 2" descr="C:\Documents and Settings\contractor\Desktop\Blue_Green_Gradient.png"/>
          <p:cNvPicPr>
            <a:picLocks noChangeAspect="1" noChangeArrowheads="1"/>
          </p:cNvPicPr>
          <p:nvPr userDrawn="1"/>
        </p:nvPicPr>
        <p:blipFill>
          <a:blip r:embed="rId2" cstate="print"/>
          <a:srcRect/>
          <a:stretch>
            <a:fillRect/>
          </a:stretch>
        </p:blipFill>
        <p:spPr bwMode="auto">
          <a:xfrm>
            <a:off x="-12700" y="0"/>
            <a:ext cx="9156700" cy="6858000"/>
          </a:xfrm>
          <a:prstGeom prst="rect">
            <a:avLst/>
          </a:prstGeom>
          <a:noFill/>
        </p:spPr>
      </p:pic>
      <p:sp>
        <p:nvSpPr>
          <p:cNvPr id="29" name="Rectangle 28"/>
          <p:cNvSpPr/>
          <p:nvPr/>
        </p:nvSpPr>
        <p:spPr>
          <a:xfrm>
            <a:off x="1891875" y="795528"/>
            <a:ext cx="5349240" cy="4005072"/>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23" name="Rectangle 22"/>
          <p:cNvSpPr/>
          <p:nvPr userDrawn="1"/>
        </p:nvSpPr>
        <p:spPr>
          <a:xfrm>
            <a:off x="1891874" y="4794352"/>
            <a:ext cx="5347552" cy="996372"/>
          </a:xfrm>
          <a:prstGeom prst="rect">
            <a:avLst/>
          </a:prstGeom>
          <a:solidFill>
            <a:schemeClr val="bg1"/>
          </a:solidFill>
          <a:ln>
            <a:noFill/>
          </a:ln>
          <a:effectLst>
            <a:outerShdw blurRad="1143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26" name="Picture Placeholder 25"/>
          <p:cNvSpPr>
            <a:spLocks noGrp="1"/>
          </p:cNvSpPr>
          <p:nvPr>
            <p:ph type="pic" sz="quarter" idx="10" hasCustomPrompt="1"/>
          </p:nvPr>
        </p:nvSpPr>
        <p:spPr>
          <a:xfrm>
            <a:off x="1900238" y="795528"/>
            <a:ext cx="5329238" cy="4005072"/>
          </a:xfrm>
          <a:solidFill>
            <a:schemeClr val="bg1">
              <a:alpha val="30000"/>
            </a:schemeClr>
          </a:solidFill>
          <a:ln>
            <a:solidFill>
              <a:schemeClr val="bg2"/>
            </a:solidFill>
          </a:ln>
        </p:spPr>
        <p:txBody>
          <a:bodyPr anchor="ctr" anchorCtr="0"/>
          <a:lstStyle>
            <a:lvl1pPr algn="ctr">
              <a:buFontTx/>
              <a:buNone/>
              <a:defRPr>
                <a:solidFill>
                  <a:schemeClr val="bg1"/>
                </a:solidFill>
                <a:latin typeface="+mj-lt"/>
              </a:defRPr>
            </a:lvl1pPr>
          </a:lstStyle>
          <a:p>
            <a:r>
              <a:rPr lang="en-US" dirty="0" smtClean="0"/>
              <a:t>Insert photo here</a:t>
            </a:r>
            <a:endParaRPr lang="en-US" dirty="0"/>
          </a:p>
        </p:txBody>
      </p:sp>
      <p:sp>
        <p:nvSpPr>
          <p:cNvPr id="11" name="Title 10"/>
          <p:cNvSpPr>
            <a:spLocks noGrp="1"/>
          </p:cNvSpPr>
          <p:nvPr>
            <p:ph type="title"/>
          </p:nvPr>
        </p:nvSpPr>
        <p:spPr>
          <a:xfrm>
            <a:off x="2065871" y="4873438"/>
            <a:ext cx="5074070" cy="838200"/>
          </a:xfrm>
        </p:spPr>
        <p:txBody>
          <a:bodyPr anchor="ctr"/>
          <a:lstStyle>
            <a:lvl1pPr>
              <a:defRPr sz="2600">
                <a:latin typeface="+mj-lt"/>
              </a:defRPr>
            </a:lvl1pPr>
          </a:lstStyle>
          <a:p>
            <a:r>
              <a:rPr lang="en-US" smtClean="0"/>
              <a:t>Click to edit Master title style</a:t>
            </a:r>
            <a:endParaRPr lang="en-US" dirty="0"/>
          </a:p>
        </p:txBody>
      </p:sp>
    </p:spTree>
    <p:extLst>
      <p:ext uri="{BB962C8B-B14F-4D97-AF65-F5344CB8AC3E}">
        <p14:creationId xmlns:p14="http://schemas.microsoft.com/office/powerpoint/2010/main" val="3351112277"/>
      </p:ext>
    </p:extLst>
  </p:cSld>
  <p:clrMapOvr>
    <a:masterClrMapping/>
  </p:clrMapOvr>
  <p:transition>
    <p:wipe dir="r"/>
  </p:transition>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p:cSld name="Small photo_top left">
    <p:spTree>
      <p:nvGrpSpPr>
        <p:cNvPr id="1" name=""/>
        <p:cNvGrpSpPr/>
        <p:nvPr/>
      </p:nvGrpSpPr>
      <p:grpSpPr>
        <a:xfrm>
          <a:off x="0" y="0"/>
          <a:ext cx="0" cy="0"/>
          <a:chOff x="0" y="0"/>
          <a:chExt cx="0" cy="0"/>
        </a:xfrm>
      </p:grpSpPr>
      <p:pic>
        <p:nvPicPr>
          <p:cNvPr id="19" name="Picture 2" descr="C:\Documents and Settings\contractor\Desktop\Blue_Green_Gradient.png"/>
          <p:cNvPicPr>
            <a:picLocks noChangeAspect="1" noChangeArrowheads="1"/>
          </p:cNvPicPr>
          <p:nvPr userDrawn="1"/>
        </p:nvPicPr>
        <p:blipFill>
          <a:blip r:embed="rId2" cstate="print"/>
          <a:srcRect/>
          <a:stretch>
            <a:fillRect/>
          </a:stretch>
        </p:blipFill>
        <p:spPr bwMode="auto">
          <a:xfrm>
            <a:off x="-12700" y="0"/>
            <a:ext cx="9156700" cy="6858000"/>
          </a:xfrm>
          <a:prstGeom prst="rect">
            <a:avLst/>
          </a:prstGeom>
          <a:noFill/>
        </p:spPr>
      </p:pic>
      <p:sp>
        <p:nvSpPr>
          <p:cNvPr id="32" name="Rectangle 31"/>
          <p:cNvSpPr/>
          <p:nvPr/>
        </p:nvSpPr>
        <p:spPr>
          <a:xfrm>
            <a:off x="338328" y="310896"/>
            <a:ext cx="3273552" cy="2459736"/>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26" name="Picture Placeholder 25"/>
          <p:cNvSpPr>
            <a:spLocks noGrp="1"/>
          </p:cNvSpPr>
          <p:nvPr>
            <p:ph type="pic" sz="quarter" idx="10" hasCustomPrompt="1"/>
          </p:nvPr>
        </p:nvSpPr>
        <p:spPr>
          <a:xfrm>
            <a:off x="338328" y="310896"/>
            <a:ext cx="3273552" cy="2459736"/>
          </a:xfrm>
          <a:solidFill>
            <a:schemeClr val="bg1">
              <a:alpha val="30000"/>
            </a:schemeClr>
          </a:solidFill>
          <a:ln>
            <a:solidFill>
              <a:schemeClr val="bg2"/>
            </a:solidFill>
          </a:ln>
          <a:effectLst>
            <a:outerShdw blurRad="114300" dist="38100" dir="5400000" algn="ctr" rotWithShape="0">
              <a:srgbClr val="000000">
                <a:alpha val="80000"/>
              </a:srgbClr>
            </a:outerShdw>
          </a:effectLst>
        </p:spPr>
        <p:txBody>
          <a:bodyPr vert="horz" lIns="91440" tIns="45720" rIns="91440" bIns="45720" rtlCol="0" anchor="ctr" anchorCtr="0">
            <a:normAutofit/>
          </a:bodyPr>
          <a:lstStyle>
            <a:lvl1pPr marL="0" indent="0" algn="ctr" defTabSz="914400" rtl="0" eaLnBrk="1" latinLnBrk="0" hangingPunct="1">
              <a:lnSpc>
                <a:spcPct val="95000"/>
              </a:lnSpc>
              <a:spcBef>
                <a:spcPts val="1440"/>
              </a:spcBef>
              <a:buClr>
                <a:srgbClr val="92D050"/>
              </a:buClr>
              <a:buSzPct val="90000"/>
              <a:buFont typeface="Arial" pitchFamily="34" charset="0"/>
              <a:buNone/>
              <a:tabLst/>
              <a:defRPr lang="en-US" sz="2000" kern="1200" dirty="0">
                <a:solidFill>
                  <a:schemeClr val="bg1"/>
                </a:solidFill>
                <a:latin typeface="+mj-lt"/>
                <a:ea typeface="+mn-ea"/>
                <a:cs typeface="+mn-cs"/>
              </a:defRPr>
            </a:lvl1pPr>
          </a:lstStyle>
          <a:p>
            <a:r>
              <a:rPr lang="en-US" dirty="0" smtClean="0"/>
              <a:t>Insert photo here</a:t>
            </a:r>
            <a:endParaRPr lang="en-US" dirty="0"/>
          </a:p>
        </p:txBody>
      </p:sp>
      <p:sp>
        <p:nvSpPr>
          <p:cNvPr id="9" name="Title 8"/>
          <p:cNvSpPr>
            <a:spLocks noGrp="1"/>
          </p:cNvSpPr>
          <p:nvPr>
            <p:ph type="title" hasCustomPrompt="1"/>
          </p:nvPr>
        </p:nvSpPr>
        <p:spPr>
          <a:xfrm>
            <a:off x="229703" y="3429000"/>
            <a:ext cx="7009298" cy="1421928"/>
          </a:xfrm>
        </p:spPr>
        <p:txBody>
          <a:bodyPr anchor="t">
            <a:noAutofit/>
          </a:bodyPr>
          <a:lstStyle>
            <a:lvl1pPr marL="0" marR="0" indent="0" algn="l" defTabSz="914400" rtl="0" eaLnBrk="1" fontAlgn="auto" latinLnBrk="0" hangingPunct="1">
              <a:lnSpc>
                <a:spcPct val="80000"/>
              </a:lnSpc>
              <a:spcBef>
                <a:spcPct val="0"/>
              </a:spcBef>
              <a:spcAft>
                <a:spcPts val="0"/>
              </a:spcAft>
              <a:buClrTx/>
              <a:buSzTx/>
              <a:buFontTx/>
              <a:buNone/>
              <a:tabLst/>
              <a:defRPr sz="5400">
                <a:solidFill>
                  <a:schemeClr val="bg1"/>
                </a:solidFill>
                <a:latin typeface="+mj-lt"/>
              </a:defRPr>
            </a:lvl1pPr>
          </a:lstStyle>
          <a:p>
            <a:r>
              <a:rPr lang="en-US" dirty="0" smtClean="0"/>
              <a:t>Large photo </a:t>
            </a:r>
            <a:br>
              <a:rPr lang="en-US" dirty="0" smtClean="0"/>
            </a:br>
            <a:r>
              <a:rPr lang="en-US" dirty="0" smtClean="0"/>
              <a:t>caption here.</a:t>
            </a:r>
          </a:p>
        </p:txBody>
      </p:sp>
    </p:spTree>
    <p:extLst>
      <p:ext uri="{BB962C8B-B14F-4D97-AF65-F5344CB8AC3E}">
        <p14:creationId xmlns:p14="http://schemas.microsoft.com/office/powerpoint/2010/main" val="301649331"/>
      </p:ext>
    </p:extLst>
  </p:cSld>
  <p:clrMapOvr>
    <a:masterClrMapping/>
  </p:clrMapOvr>
  <p:transition>
    <p:wipe dir="r"/>
  </p:transition>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p:cSld name="Portrait photo_right side">
    <p:spTree>
      <p:nvGrpSpPr>
        <p:cNvPr id="1" name=""/>
        <p:cNvGrpSpPr/>
        <p:nvPr/>
      </p:nvGrpSpPr>
      <p:grpSpPr>
        <a:xfrm>
          <a:off x="0" y="0"/>
          <a:ext cx="0" cy="0"/>
          <a:chOff x="0" y="0"/>
          <a:chExt cx="0" cy="0"/>
        </a:xfrm>
      </p:grpSpPr>
      <p:pic>
        <p:nvPicPr>
          <p:cNvPr id="19" name="Picture 2" descr="C:\Documents and Settings\contractor\Desktop\Blue_Green_Gradient.png"/>
          <p:cNvPicPr>
            <a:picLocks noChangeAspect="1" noChangeArrowheads="1"/>
          </p:cNvPicPr>
          <p:nvPr userDrawn="1"/>
        </p:nvPicPr>
        <p:blipFill>
          <a:blip r:embed="rId2" cstate="print"/>
          <a:srcRect/>
          <a:stretch>
            <a:fillRect/>
          </a:stretch>
        </p:blipFill>
        <p:spPr bwMode="auto">
          <a:xfrm>
            <a:off x="-12700" y="0"/>
            <a:ext cx="9156700" cy="6858000"/>
          </a:xfrm>
          <a:prstGeom prst="rect">
            <a:avLst/>
          </a:prstGeom>
          <a:noFill/>
        </p:spPr>
      </p:pic>
      <p:sp>
        <p:nvSpPr>
          <p:cNvPr id="40" name="Rectangle 39"/>
          <p:cNvSpPr/>
          <p:nvPr/>
        </p:nvSpPr>
        <p:spPr>
          <a:xfrm>
            <a:off x="4992624" y="859536"/>
            <a:ext cx="3630168" cy="5029200"/>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26" name="Picture Placeholder 25"/>
          <p:cNvSpPr>
            <a:spLocks noGrp="1"/>
          </p:cNvSpPr>
          <p:nvPr>
            <p:ph type="pic" sz="quarter" idx="10" hasCustomPrompt="1"/>
          </p:nvPr>
        </p:nvSpPr>
        <p:spPr>
          <a:xfrm>
            <a:off x="4992624" y="859536"/>
            <a:ext cx="3630168" cy="5029200"/>
          </a:xfrm>
          <a:solidFill>
            <a:schemeClr val="bg1">
              <a:alpha val="30000"/>
            </a:schemeClr>
          </a:solidFill>
          <a:ln>
            <a:solidFill>
              <a:schemeClr val="bg2"/>
            </a:solidFill>
          </a:ln>
          <a:effectLst>
            <a:outerShdw blurRad="114300" dist="38100" dir="5400000" algn="ctr" rotWithShape="0">
              <a:srgbClr val="000000">
                <a:alpha val="80000"/>
              </a:srgbClr>
            </a:outerShdw>
          </a:effectLst>
        </p:spPr>
        <p:txBody>
          <a:bodyPr anchor="ctr" anchorCtr="0"/>
          <a:lstStyle>
            <a:lvl1pPr algn="ctr">
              <a:buFontTx/>
              <a:buNone/>
              <a:defRPr>
                <a:solidFill>
                  <a:schemeClr val="bg1"/>
                </a:solidFill>
                <a:latin typeface="+mj-lt"/>
              </a:defRPr>
            </a:lvl1pPr>
          </a:lstStyle>
          <a:p>
            <a:r>
              <a:rPr lang="en-US" dirty="0" smtClean="0"/>
              <a:t>Insert photo here</a:t>
            </a:r>
            <a:endParaRPr lang="en-US" dirty="0"/>
          </a:p>
        </p:txBody>
      </p:sp>
      <p:sp>
        <p:nvSpPr>
          <p:cNvPr id="9" name="Title 8"/>
          <p:cNvSpPr>
            <a:spLocks noGrp="1"/>
          </p:cNvSpPr>
          <p:nvPr>
            <p:ph type="title"/>
          </p:nvPr>
        </p:nvSpPr>
        <p:spPr>
          <a:xfrm>
            <a:off x="229703" y="728972"/>
            <a:ext cx="4349918" cy="1089529"/>
          </a:xfrm>
        </p:spPr>
        <p:txBody>
          <a:bodyPr anchor="t">
            <a:noAutofit/>
          </a:bodyPr>
          <a:lstStyle>
            <a:lvl1pPr>
              <a:lnSpc>
                <a:spcPct val="90000"/>
              </a:lnSpc>
              <a:defRPr>
                <a:solidFill>
                  <a:schemeClr val="bg1"/>
                </a:solidFill>
                <a:latin typeface="+mj-lt"/>
              </a:defRPr>
            </a:lvl1pPr>
          </a:lstStyle>
          <a:p>
            <a:r>
              <a:rPr lang="en-US" smtClean="0"/>
              <a:t>Click to edit Master title style</a:t>
            </a:r>
            <a:endParaRPr lang="en-US" dirty="0"/>
          </a:p>
        </p:txBody>
      </p:sp>
    </p:spTree>
    <p:extLst>
      <p:ext uri="{BB962C8B-B14F-4D97-AF65-F5344CB8AC3E}">
        <p14:creationId xmlns:p14="http://schemas.microsoft.com/office/powerpoint/2010/main" val="3038885419"/>
      </p:ext>
    </p:extLst>
  </p:cSld>
  <p:clrMapOvr>
    <a:masterClrMapping/>
  </p:clrMapOvr>
  <p:transition>
    <p:wipe dir="r"/>
  </p:transition>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p:cSld name="Multiple photo">
    <p:spTree>
      <p:nvGrpSpPr>
        <p:cNvPr id="1" name=""/>
        <p:cNvGrpSpPr/>
        <p:nvPr/>
      </p:nvGrpSpPr>
      <p:grpSpPr>
        <a:xfrm>
          <a:off x="0" y="0"/>
          <a:ext cx="0" cy="0"/>
          <a:chOff x="0" y="0"/>
          <a:chExt cx="0" cy="0"/>
        </a:xfrm>
      </p:grpSpPr>
      <p:pic>
        <p:nvPicPr>
          <p:cNvPr id="19" name="Picture 2" descr="C:\Documents and Settings\contractor\Desktop\Blue_Green_Gradient.png"/>
          <p:cNvPicPr>
            <a:picLocks noChangeAspect="1" noChangeArrowheads="1"/>
          </p:cNvPicPr>
          <p:nvPr userDrawn="1"/>
        </p:nvPicPr>
        <p:blipFill>
          <a:blip r:embed="rId2" cstate="print"/>
          <a:srcRect/>
          <a:stretch>
            <a:fillRect/>
          </a:stretch>
        </p:blipFill>
        <p:spPr bwMode="auto">
          <a:xfrm>
            <a:off x="-12700" y="0"/>
            <a:ext cx="9156700" cy="6858000"/>
          </a:xfrm>
          <a:prstGeom prst="rect">
            <a:avLst/>
          </a:prstGeom>
          <a:noFill/>
        </p:spPr>
      </p:pic>
      <p:sp>
        <p:nvSpPr>
          <p:cNvPr id="48" name="Rectangle 47"/>
          <p:cNvSpPr/>
          <p:nvPr/>
        </p:nvSpPr>
        <p:spPr>
          <a:xfrm>
            <a:off x="3668713" y="311149"/>
            <a:ext cx="3268136" cy="2660652"/>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49" name="Picture Placeholder 25"/>
          <p:cNvSpPr>
            <a:spLocks noGrp="1"/>
          </p:cNvSpPr>
          <p:nvPr>
            <p:ph type="pic" sz="quarter" idx="11" hasCustomPrompt="1"/>
          </p:nvPr>
        </p:nvSpPr>
        <p:spPr>
          <a:xfrm>
            <a:off x="3668989" y="311149"/>
            <a:ext cx="3267861" cy="2660652"/>
          </a:xfrm>
          <a:solidFill>
            <a:schemeClr val="bg1">
              <a:alpha val="30000"/>
            </a:schemeClr>
          </a:solidFill>
          <a:ln>
            <a:solidFill>
              <a:schemeClr val="bg2"/>
            </a:solidFill>
          </a:ln>
          <a:effectLst>
            <a:outerShdw blurRad="114300" dist="38100" dir="5400000" algn="ctr" rotWithShape="0">
              <a:srgbClr val="000000">
                <a:alpha val="80000"/>
              </a:srgbClr>
            </a:outerShdw>
          </a:effectLst>
        </p:spPr>
        <p:txBody>
          <a:bodyPr vert="horz" lIns="91440" tIns="45720" rIns="91440" bIns="45720" rtlCol="0" anchor="ctr" anchorCtr="0">
            <a:normAutofit/>
          </a:bodyPr>
          <a:lstStyle>
            <a:lvl1pPr marL="0" indent="0" algn="ctr" defTabSz="914400" rtl="0" eaLnBrk="1" latinLnBrk="0" hangingPunct="1">
              <a:lnSpc>
                <a:spcPct val="95000"/>
              </a:lnSpc>
              <a:spcBef>
                <a:spcPts val="1440"/>
              </a:spcBef>
              <a:buClr>
                <a:srgbClr val="92D050"/>
              </a:buClr>
              <a:buSzPct val="90000"/>
              <a:buFont typeface="Arial" pitchFamily="34" charset="0"/>
              <a:buNone/>
              <a:tabLst/>
              <a:defRPr lang="en-US" sz="2000" kern="1200" dirty="0">
                <a:solidFill>
                  <a:schemeClr val="bg1"/>
                </a:solidFill>
                <a:latin typeface="+mj-lt"/>
                <a:ea typeface="+mn-ea"/>
                <a:cs typeface="+mn-cs"/>
              </a:defRPr>
            </a:lvl1pPr>
          </a:lstStyle>
          <a:p>
            <a:r>
              <a:rPr lang="en-US" dirty="0" smtClean="0"/>
              <a:t>Insert photo here</a:t>
            </a:r>
            <a:endParaRPr lang="en-US" dirty="0"/>
          </a:p>
        </p:txBody>
      </p:sp>
      <p:sp>
        <p:nvSpPr>
          <p:cNvPr id="29" name="Rectangle 28"/>
          <p:cNvSpPr/>
          <p:nvPr/>
        </p:nvSpPr>
        <p:spPr>
          <a:xfrm>
            <a:off x="334963" y="311149"/>
            <a:ext cx="3258612" cy="2660652"/>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26" name="Picture Placeholder 25"/>
          <p:cNvSpPr>
            <a:spLocks noGrp="1"/>
          </p:cNvSpPr>
          <p:nvPr>
            <p:ph type="pic" sz="quarter" idx="10" hasCustomPrompt="1"/>
          </p:nvPr>
        </p:nvSpPr>
        <p:spPr>
          <a:xfrm>
            <a:off x="320824" y="311149"/>
            <a:ext cx="3272751" cy="2660652"/>
          </a:xfrm>
          <a:solidFill>
            <a:schemeClr val="bg1">
              <a:alpha val="30000"/>
            </a:schemeClr>
          </a:solidFill>
          <a:ln>
            <a:solidFill>
              <a:schemeClr val="bg2"/>
            </a:solidFill>
          </a:ln>
          <a:effectLst>
            <a:outerShdw blurRad="114300" dist="38100" dir="5400000" algn="ctr" rotWithShape="0">
              <a:srgbClr val="000000">
                <a:alpha val="80000"/>
              </a:srgbClr>
            </a:outerShdw>
          </a:effectLst>
        </p:spPr>
        <p:txBody>
          <a:bodyPr vert="horz" lIns="91440" tIns="45720" rIns="91440" bIns="45720" rtlCol="0" anchor="ctr" anchorCtr="0">
            <a:normAutofit/>
          </a:bodyPr>
          <a:lstStyle>
            <a:lvl1pPr marL="0" indent="0" algn="ctr" defTabSz="914400" rtl="0" eaLnBrk="1" latinLnBrk="0" hangingPunct="1">
              <a:lnSpc>
                <a:spcPct val="95000"/>
              </a:lnSpc>
              <a:spcBef>
                <a:spcPts val="1440"/>
              </a:spcBef>
              <a:buClr>
                <a:srgbClr val="92D050"/>
              </a:buClr>
              <a:buSzPct val="90000"/>
              <a:buFont typeface="Arial" pitchFamily="34" charset="0"/>
              <a:buNone/>
              <a:tabLst/>
              <a:defRPr lang="en-US" sz="2000" kern="1200" dirty="0">
                <a:solidFill>
                  <a:schemeClr val="bg1"/>
                </a:solidFill>
                <a:latin typeface="+mj-lt"/>
                <a:ea typeface="+mn-ea"/>
                <a:cs typeface="+mn-cs"/>
              </a:defRPr>
            </a:lvl1pPr>
          </a:lstStyle>
          <a:p>
            <a:r>
              <a:rPr lang="en-US" dirty="0" smtClean="0"/>
              <a:t>Insert photo here</a:t>
            </a:r>
            <a:endParaRPr lang="en-US" dirty="0"/>
          </a:p>
        </p:txBody>
      </p:sp>
      <p:sp>
        <p:nvSpPr>
          <p:cNvPr id="50" name="Rectangle 49"/>
          <p:cNvSpPr/>
          <p:nvPr/>
        </p:nvSpPr>
        <p:spPr>
          <a:xfrm>
            <a:off x="7011988" y="311149"/>
            <a:ext cx="1806574" cy="1308101"/>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51" name="Picture Placeholder 25"/>
          <p:cNvSpPr>
            <a:spLocks noGrp="1"/>
          </p:cNvSpPr>
          <p:nvPr>
            <p:ph type="pic" sz="quarter" idx="12" hasCustomPrompt="1"/>
          </p:nvPr>
        </p:nvSpPr>
        <p:spPr>
          <a:xfrm>
            <a:off x="7011988" y="311149"/>
            <a:ext cx="1806573" cy="1308101"/>
          </a:xfrm>
          <a:solidFill>
            <a:schemeClr val="bg1">
              <a:alpha val="30000"/>
            </a:schemeClr>
          </a:solidFill>
          <a:ln>
            <a:solidFill>
              <a:schemeClr val="bg2"/>
            </a:solidFill>
          </a:ln>
          <a:effectLst>
            <a:outerShdw blurRad="114300" dist="38100" dir="5400000" algn="ctr" rotWithShape="0">
              <a:srgbClr val="000000">
                <a:alpha val="80000"/>
              </a:srgbClr>
            </a:outerShdw>
          </a:effectLst>
        </p:spPr>
        <p:txBody>
          <a:bodyPr vert="horz" lIns="91440" tIns="45720" rIns="91440" bIns="45720" rtlCol="0" anchor="ctr" anchorCtr="0">
            <a:normAutofit/>
          </a:bodyPr>
          <a:lstStyle>
            <a:lvl1pPr marL="0" indent="0" algn="ctr" defTabSz="914400" rtl="0" eaLnBrk="1" latinLnBrk="0" hangingPunct="1">
              <a:lnSpc>
                <a:spcPct val="95000"/>
              </a:lnSpc>
              <a:spcBef>
                <a:spcPts val="1440"/>
              </a:spcBef>
              <a:buClr>
                <a:srgbClr val="92D050"/>
              </a:buClr>
              <a:buSzPct val="90000"/>
              <a:buFont typeface="Arial" pitchFamily="34" charset="0"/>
              <a:buNone/>
              <a:tabLst/>
              <a:defRPr lang="en-US" sz="2000" kern="1200" dirty="0">
                <a:solidFill>
                  <a:schemeClr val="bg1"/>
                </a:solidFill>
                <a:latin typeface="+mj-lt"/>
                <a:ea typeface="+mn-ea"/>
                <a:cs typeface="+mn-cs"/>
              </a:defRPr>
            </a:lvl1pPr>
          </a:lstStyle>
          <a:p>
            <a:r>
              <a:rPr lang="en-US" dirty="0" smtClean="0"/>
              <a:t>Insert photo here</a:t>
            </a:r>
            <a:endParaRPr lang="en-US" dirty="0"/>
          </a:p>
        </p:txBody>
      </p:sp>
      <p:sp>
        <p:nvSpPr>
          <p:cNvPr id="52" name="Rectangle 51"/>
          <p:cNvSpPr/>
          <p:nvPr/>
        </p:nvSpPr>
        <p:spPr>
          <a:xfrm>
            <a:off x="334963" y="3028951"/>
            <a:ext cx="2501965" cy="3458934"/>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53" name="Picture Placeholder 25"/>
          <p:cNvSpPr>
            <a:spLocks noGrp="1"/>
          </p:cNvSpPr>
          <p:nvPr>
            <p:ph type="pic" sz="quarter" idx="13" hasCustomPrompt="1"/>
          </p:nvPr>
        </p:nvSpPr>
        <p:spPr>
          <a:xfrm>
            <a:off x="320824" y="3028951"/>
            <a:ext cx="2516104" cy="3458934"/>
          </a:xfrm>
          <a:solidFill>
            <a:schemeClr val="bg1">
              <a:alpha val="30000"/>
            </a:schemeClr>
          </a:solidFill>
          <a:ln>
            <a:solidFill>
              <a:schemeClr val="bg2"/>
            </a:solidFill>
          </a:ln>
          <a:effectLst>
            <a:outerShdw blurRad="114300" dist="38100" dir="5400000" algn="ctr" rotWithShape="0">
              <a:srgbClr val="000000">
                <a:alpha val="80000"/>
              </a:srgbClr>
            </a:outerShdw>
          </a:effectLst>
        </p:spPr>
        <p:txBody>
          <a:bodyPr vert="horz" lIns="91440" tIns="45720" rIns="91440" bIns="45720" rtlCol="0" anchor="ctr" anchorCtr="0">
            <a:normAutofit/>
          </a:bodyPr>
          <a:lstStyle>
            <a:lvl1pPr marL="0" indent="0" algn="ctr" defTabSz="914400" rtl="0" eaLnBrk="1" latinLnBrk="0" hangingPunct="1">
              <a:lnSpc>
                <a:spcPct val="95000"/>
              </a:lnSpc>
              <a:spcBef>
                <a:spcPts val="1440"/>
              </a:spcBef>
              <a:buClr>
                <a:srgbClr val="92D050"/>
              </a:buClr>
              <a:buSzPct val="90000"/>
              <a:buFont typeface="Arial" pitchFamily="34" charset="0"/>
              <a:buNone/>
              <a:tabLst/>
              <a:defRPr lang="en-US" sz="2000" kern="1200" dirty="0">
                <a:solidFill>
                  <a:schemeClr val="bg1"/>
                </a:solidFill>
                <a:latin typeface="+mj-lt"/>
                <a:ea typeface="+mn-ea"/>
                <a:cs typeface="+mn-cs"/>
              </a:defRPr>
            </a:lvl1pPr>
          </a:lstStyle>
          <a:p>
            <a:r>
              <a:rPr lang="en-US" dirty="0" smtClean="0"/>
              <a:t>Insert photo here</a:t>
            </a:r>
            <a:endParaRPr lang="en-US" dirty="0"/>
          </a:p>
        </p:txBody>
      </p:sp>
      <p:sp>
        <p:nvSpPr>
          <p:cNvPr id="54" name="Rectangle 53"/>
          <p:cNvSpPr/>
          <p:nvPr/>
        </p:nvSpPr>
        <p:spPr>
          <a:xfrm>
            <a:off x="2911476" y="3028951"/>
            <a:ext cx="4025374" cy="3458934"/>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55" name="Picture Placeholder 25"/>
          <p:cNvSpPr>
            <a:spLocks noGrp="1"/>
          </p:cNvSpPr>
          <p:nvPr>
            <p:ph type="pic" sz="quarter" idx="14" hasCustomPrompt="1"/>
          </p:nvPr>
        </p:nvSpPr>
        <p:spPr>
          <a:xfrm>
            <a:off x="2908334" y="3028951"/>
            <a:ext cx="4028516" cy="3458934"/>
          </a:xfrm>
          <a:solidFill>
            <a:schemeClr val="bg1">
              <a:alpha val="30000"/>
            </a:schemeClr>
          </a:solidFill>
          <a:ln>
            <a:solidFill>
              <a:schemeClr val="bg2"/>
            </a:solidFill>
          </a:ln>
          <a:effectLst>
            <a:outerShdw blurRad="114300" dist="38100" dir="5400000" algn="ctr" rotWithShape="0">
              <a:srgbClr val="000000">
                <a:alpha val="80000"/>
              </a:srgbClr>
            </a:outerShdw>
          </a:effectLst>
        </p:spPr>
        <p:txBody>
          <a:bodyPr vert="horz" lIns="91440" tIns="45720" rIns="91440" bIns="45720" rtlCol="0" anchor="ctr" anchorCtr="0">
            <a:normAutofit/>
          </a:bodyPr>
          <a:lstStyle>
            <a:lvl1pPr marL="0" indent="0" algn="ctr" defTabSz="914400" rtl="0" eaLnBrk="1" latinLnBrk="0" hangingPunct="1">
              <a:lnSpc>
                <a:spcPct val="95000"/>
              </a:lnSpc>
              <a:spcBef>
                <a:spcPts val="1440"/>
              </a:spcBef>
              <a:buClr>
                <a:srgbClr val="92D050"/>
              </a:buClr>
              <a:buSzPct val="90000"/>
              <a:buFont typeface="Arial" pitchFamily="34" charset="0"/>
              <a:buNone/>
              <a:tabLst/>
              <a:defRPr lang="en-US" sz="2000" kern="1200" dirty="0">
                <a:solidFill>
                  <a:schemeClr val="bg1"/>
                </a:solidFill>
                <a:latin typeface="+mj-lt"/>
                <a:ea typeface="+mn-ea"/>
                <a:cs typeface="+mn-cs"/>
              </a:defRPr>
            </a:lvl1pPr>
          </a:lstStyle>
          <a:p>
            <a:r>
              <a:rPr lang="en-US" dirty="0" smtClean="0"/>
              <a:t>Insert photo here</a:t>
            </a:r>
            <a:endParaRPr lang="en-US" dirty="0"/>
          </a:p>
        </p:txBody>
      </p:sp>
      <p:sp>
        <p:nvSpPr>
          <p:cNvPr id="56" name="Rectangle 55"/>
          <p:cNvSpPr/>
          <p:nvPr/>
        </p:nvSpPr>
        <p:spPr>
          <a:xfrm>
            <a:off x="7011988" y="1683657"/>
            <a:ext cx="1806574" cy="3442153"/>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57" name="Picture Placeholder 25"/>
          <p:cNvSpPr>
            <a:spLocks noGrp="1"/>
          </p:cNvSpPr>
          <p:nvPr>
            <p:ph type="pic" sz="quarter" idx="15" hasCustomPrompt="1"/>
          </p:nvPr>
        </p:nvSpPr>
        <p:spPr>
          <a:xfrm>
            <a:off x="7011988" y="1676400"/>
            <a:ext cx="1806573" cy="3449410"/>
          </a:xfrm>
          <a:solidFill>
            <a:schemeClr val="bg1">
              <a:alpha val="30000"/>
            </a:schemeClr>
          </a:solidFill>
          <a:ln>
            <a:solidFill>
              <a:schemeClr val="bg2"/>
            </a:solidFill>
          </a:ln>
          <a:effectLst>
            <a:outerShdw blurRad="114300" dist="38100" dir="5400000" algn="ctr" rotWithShape="0">
              <a:srgbClr val="000000">
                <a:alpha val="80000"/>
              </a:srgbClr>
            </a:outerShdw>
          </a:effectLst>
        </p:spPr>
        <p:txBody>
          <a:bodyPr vert="horz" lIns="91440" tIns="45720" rIns="91440" bIns="45720" rtlCol="0" anchor="ctr" anchorCtr="0">
            <a:normAutofit/>
          </a:bodyPr>
          <a:lstStyle>
            <a:lvl1pPr marL="0" indent="0" algn="ctr" defTabSz="914400" rtl="0" eaLnBrk="1" latinLnBrk="0" hangingPunct="1">
              <a:lnSpc>
                <a:spcPct val="95000"/>
              </a:lnSpc>
              <a:spcBef>
                <a:spcPts val="1440"/>
              </a:spcBef>
              <a:buClr>
                <a:srgbClr val="92D050"/>
              </a:buClr>
              <a:buSzPct val="90000"/>
              <a:buFont typeface="Arial" pitchFamily="34" charset="0"/>
              <a:buNone/>
              <a:tabLst/>
              <a:defRPr lang="en-US" sz="2000" kern="1200" dirty="0">
                <a:solidFill>
                  <a:schemeClr val="bg1"/>
                </a:solidFill>
                <a:latin typeface="+mj-lt"/>
                <a:ea typeface="+mn-ea"/>
                <a:cs typeface="+mn-cs"/>
              </a:defRPr>
            </a:lvl1pPr>
          </a:lstStyle>
          <a:p>
            <a:r>
              <a:rPr lang="en-US" dirty="0" smtClean="0"/>
              <a:t>Insert photo here</a:t>
            </a:r>
            <a:endParaRPr lang="en-US" dirty="0"/>
          </a:p>
        </p:txBody>
      </p:sp>
      <p:sp>
        <p:nvSpPr>
          <p:cNvPr id="58" name="Rectangle 57"/>
          <p:cNvSpPr/>
          <p:nvPr/>
        </p:nvSpPr>
        <p:spPr>
          <a:xfrm>
            <a:off x="7011988" y="5182960"/>
            <a:ext cx="1806574" cy="1304925"/>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59" name="Picture Placeholder 25"/>
          <p:cNvSpPr>
            <a:spLocks noGrp="1"/>
          </p:cNvSpPr>
          <p:nvPr>
            <p:ph type="pic" sz="quarter" idx="16" hasCustomPrompt="1"/>
          </p:nvPr>
        </p:nvSpPr>
        <p:spPr>
          <a:xfrm>
            <a:off x="7011988" y="5182960"/>
            <a:ext cx="1806573" cy="1304925"/>
          </a:xfrm>
          <a:solidFill>
            <a:schemeClr val="bg1">
              <a:alpha val="30000"/>
            </a:schemeClr>
          </a:solidFill>
          <a:ln>
            <a:solidFill>
              <a:schemeClr val="bg2"/>
            </a:solidFill>
          </a:ln>
          <a:effectLst>
            <a:outerShdw blurRad="114300" dist="38100" dir="5400000" algn="ctr" rotWithShape="0">
              <a:srgbClr val="000000">
                <a:alpha val="80000"/>
              </a:srgbClr>
            </a:outerShdw>
          </a:effectLst>
        </p:spPr>
        <p:txBody>
          <a:bodyPr vert="horz" lIns="91440" tIns="45720" rIns="91440" bIns="45720" rtlCol="0" anchor="ctr" anchorCtr="0">
            <a:normAutofit/>
          </a:bodyPr>
          <a:lstStyle>
            <a:lvl1pPr marL="0" indent="0" algn="ctr" defTabSz="914400" rtl="0" eaLnBrk="1" latinLnBrk="0" hangingPunct="1">
              <a:lnSpc>
                <a:spcPct val="95000"/>
              </a:lnSpc>
              <a:spcBef>
                <a:spcPts val="1440"/>
              </a:spcBef>
              <a:buClr>
                <a:srgbClr val="92D050"/>
              </a:buClr>
              <a:buSzPct val="90000"/>
              <a:buFont typeface="Arial" pitchFamily="34" charset="0"/>
              <a:buNone/>
              <a:tabLst/>
              <a:defRPr lang="en-US" sz="2000" kern="1200" dirty="0">
                <a:solidFill>
                  <a:schemeClr val="bg1"/>
                </a:solidFill>
                <a:latin typeface="+mj-lt"/>
                <a:ea typeface="+mn-ea"/>
                <a:cs typeface="+mn-cs"/>
              </a:defRPr>
            </a:lvl1pPr>
          </a:lstStyle>
          <a:p>
            <a:r>
              <a:rPr lang="en-US" dirty="0" smtClean="0"/>
              <a:t>Insert photo here</a:t>
            </a:r>
            <a:endParaRPr lang="en-US" dirty="0"/>
          </a:p>
        </p:txBody>
      </p:sp>
    </p:spTree>
    <p:extLst>
      <p:ext uri="{BB962C8B-B14F-4D97-AF65-F5344CB8AC3E}">
        <p14:creationId xmlns:p14="http://schemas.microsoft.com/office/powerpoint/2010/main" val="2385469555"/>
      </p:ext>
    </p:extLst>
  </p:cSld>
  <p:clrMapOvr>
    <a:masterClrMapping/>
  </p:clrMapOvr>
  <p:transition>
    <p:wipe dir="r"/>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Bullet_Heavy Text">
    <p:spTree>
      <p:nvGrpSpPr>
        <p:cNvPr id="1" name=""/>
        <p:cNvGrpSpPr/>
        <p:nvPr/>
      </p:nvGrpSpPr>
      <p:grpSpPr>
        <a:xfrm>
          <a:off x="0" y="0"/>
          <a:ext cx="0" cy="0"/>
          <a:chOff x="0" y="0"/>
          <a:chExt cx="0" cy="0"/>
        </a:xfrm>
      </p:grpSpPr>
      <p:sp>
        <p:nvSpPr>
          <p:cNvPr id="2" name="Title 1"/>
          <p:cNvSpPr>
            <a:spLocks noGrp="1"/>
          </p:cNvSpPr>
          <p:nvPr>
            <p:ph type="title"/>
          </p:nvPr>
        </p:nvSpPr>
        <p:spPr>
          <a:xfrm>
            <a:off x="229702" y="432215"/>
            <a:ext cx="8588861" cy="838200"/>
          </a:xfrm>
        </p:spPr>
        <p:txBody>
          <a:bodyPr/>
          <a:lstStyle>
            <a:lvl1pPr algn="l" defTabSz="914400" rtl="0" eaLnBrk="1" latinLnBrk="0" hangingPunct="1">
              <a:lnSpc>
                <a:spcPct val="80000"/>
              </a:lnSpc>
              <a:spcBef>
                <a:spcPct val="0"/>
              </a:spcBef>
              <a:buNone/>
              <a:defRPr lang="en-US" sz="3600" b="0" kern="1200" spc="-100" baseline="0" dirty="0">
                <a:gradFill>
                  <a:gsLst>
                    <a:gs pos="0">
                      <a:schemeClr val="tx1"/>
                    </a:gs>
                    <a:gs pos="44000">
                      <a:srgbClr val="01BBBB"/>
                    </a:gs>
                    <a:gs pos="100000">
                      <a:schemeClr val="accent4"/>
                    </a:gs>
                  </a:gsLst>
                  <a:lin ang="4800000" scaled="0"/>
                </a:gradFill>
                <a:latin typeface="+mj-lt"/>
                <a:ea typeface="+mj-ea"/>
                <a:cs typeface="+mj-cs"/>
              </a:defRPr>
            </a:lvl1pPr>
          </a:lstStyle>
          <a:p>
            <a:r>
              <a:rPr lang="en-US" smtClean="0"/>
              <a:t>Click to edit Master title style</a:t>
            </a:r>
            <a:endParaRPr lang="en-US" dirty="0"/>
          </a:p>
        </p:txBody>
      </p:sp>
      <p:sp>
        <p:nvSpPr>
          <p:cNvPr id="4" name="Text Placeholder 3"/>
          <p:cNvSpPr>
            <a:spLocks noGrp="1" noChangeAspect="1"/>
          </p:cNvSpPr>
          <p:nvPr>
            <p:ph type="body" sz="quarter" idx="10"/>
          </p:nvPr>
        </p:nvSpPr>
        <p:spPr>
          <a:xfrm>
            <a:off x="239713" y="1339745"/>
            <a:ext cx="4122425" cy="4965700"/>
          </a:xfrm>
        </p:spPr>
        <p:txBody>
          <a:bodyPr>
            <a:normAutofit/>
          </a:bodyPr>
          <a:lstStyle>
            <a:lvl1pPr>
              <a:lnSpc>
                <a:spcPct val="95000"/>
              </a:lnSpc>
              <a:spcBef>
                <a:spcPts val="1480"/>
              </a:spcBef>
              <a:defRPr sz="1800">
                <a:solidFill>
                  <a:srgbClr val="435153"/>
                </a:solidFill>
                <a:latin typeface="+mj-lt"/>
              </a:defRPr>
            </a:lvl1pPr>
            <a:lvl2pPr>
              <a:lnSpc>
                <a:spcPct val="95000"/>
              </a:lnSpc>
              <a:spcBef>
                <a:spcPts val="600"/>
              </a:spcBef>
              <a:defRPr sz="1400">
                <a:solidFill>
                  <a:srgbClr val="435153"/>
                </a:solidFill>
                <a:latin typeface="+mj-lt"/>
              </a:defRPr>
            </a:lvl2pPr>
            <a:lvl3pPr>
              <a:defRPr sz="1200">
                <a:solidFill>
                  <a:srgbClr val="435153"/>
                </a:solidFill>
                <a:latin typeface="+mj-lt"/>
              </a:defRPr>
            </a:lvl3pPr>
            <a:lvl4pPr>
              <a:defRPr sz="1100">
                <a:solidFill>
                  <a:srgbClr val="435153"/>
                </a:solidFill>
                <a:latin typeface="+mj-lt"/>
              </a:defRPr>
            </a:lvl4pPr>
            <a:lvl5pPr>
              <a:defRPr sz="1100">
                <a:solidFill>
                  <a:srgbClr val="435153"/>
                </a:solidFill>
                <a:latin typeface="+mj-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4706781" y="1339745"/>
            <a:ext cx="4122425" cy="4965700"/>
          </a:xfrm>
        </p:spPr>
        <p:txBody>
          <a:bodyPr>
            <a:normAutofit/>
          </a:bodyPr>
          <a:lstStyle>
            <a:lvl1pPr>
              <a:lnSpc>
                <a:spcPct val="95000"/>
              </a:lnSpc>
              <a:spcBef>
                <a:spcPts val="1480"/>
              </a:spcBef>
              <a:defRPr sz="1800">
                <a:solidFill>
                  <a:srgbClr val="435153"/>
                </a:solidFill>
                <a:latin typeface="+mj-lt"/>
              </a:defRPr>
            </a:lvl1pPr>
            <a:lvl2pPr>
              <a:lnSpc>
                <a:spcPct val="95000"/>
              </a:lnSpc>
              <a:spcBef>
                <a:spcPts val="600"/>
              </a:spcBef>
              <a:defRPr sz="1400">
                <a:solidFill>
                  <a:srgbClr val="435153"/>
                </a:solidFill>
                <a:latin typeface="+mj-lt"/>
              </a:defRPr>
            </a:lvl2pPr>
            <a:lvl3pPr>
              <a:defRPr sz="1200">
                <a:solidFill>
                  <a:srgbClr val="435153"/>
                </a:solidFill>
                <a:latin typeface="+mj-lt"/>
              </a:defRPr>
            </a:lvl3pPr>
            <a:lvl4pPr>
              <a:defRPr sz="1100">
                <a:solidFill>
                  <a:srgbClr val="435153"/>
                </a:solidFill>
                <a:latin typeface="+mj-lt"/>
              </a:defRPr>
            </a:lvl4pPr>
            <a:lvl5pPr>
              <a:defRPr sz="1100">
                <a:solidFill>
                  <a:srgbClr val="435153"/>
                </a:solidFill>
                <a:latin typeface="+mj-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wipe dir="r"/>
  </p:transition>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p:cSld name="Large photo with bottom bar">
    <p:spTree>
      <p:nvGrpSpPr>
        <p:cNvPr id="1" name=""/>
        <p:cNvGrpSpPr/>
        <p:nvPr/>
      </p:nvGrpSpPr>
      <p:grpSpPr>
        <a:xfrm>
          <a:off x="0" y="0"/>
          <a:ext cx="0" cy="0"/>
          <a:chOff x="0" y="0"/>
          <a:chExt cx="0" cy="0"/>
        </a:xfrm>
      </p:grpSpPr>
      <p:sp>
        <p:nvSpPr>
          <p:cNvPr id="7" name="Rectangle 6"/>
          <p:cNvSpPr/>
          <p:nvPr/>
        </p:nvSpPr>
        <p:spPr>
          <a:xfrm>
            <a:off x="338328" y="310896"/>
            <a:ext cx="8476488" cy="6075390"/>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5" name="Picture Placeholder 4"/>
          <p:cNvSpPr>
            <a:spLocks noGrp="1"/>
          </p:cNvSpPr>
          <p:nvPr>
            <p:ph type="pic" sz="quarter" idx="10" hasCustomPrompt="1"/>
          </p:nvPr>
        </p:nvSpPr>
        <p:spPr>
          <a:xfrm>
            <a:off x="333375" y="310896"/>
            <a:ext cx="8474869" cy="6054185"/>
          </a:xfrm>
          <a:ln>
            <a:solidFill>
              <a:schemeClr val="bg2"/>
            </a:solidFill>
          </a:ln>
        </p:spPr>
        <p:txBody>
          <a:bodyPr vert="horz" lIns="91440" tIns="45720" rIns="91440" bIns="45720" rtlCol="0" anchor="ctr" anchorCtr="0">
            <a:normAutofit/>
          </a:bodyPr>
          <a:lstStyle>
            <a:lvl1pPr marL="0" indent="0" algn="ctr" defTabSz="914400" rtl="0" eaLnBrk="1" latinLnBrk="0" hangingPunct="1">
              <a:lnSpc>
                <a:spcPct val="95000"/>
              </a:lnSpc>
              <a:spcBef>
                <a:spcPts val="1440"/>
              </a:spcBef>
              <a:buClr>
                <a:srgbClr val="92D050"/>
              </a:buClr>
              <a:buSzPct val="90000"/>
              <a:buFont typeface="Arial" pitchFamily="34" charset="0"/>
              <a:buNone/>
              <a:tabLst/>
              <a:defRPr lang="en-US" sz="2000" kern="1200" baseline="0" dirty="0">
                <a:solidFill>
                  <a:srgbClr val="546568"/>
                </a:solidFill>
                <a:latin typeface="+mn-lt"/>
                <a:ea typeface="+mn-ea"/>
                <a:cs typeface="+mn-cs"/>
              </a:defRPr>
            </a:lvl1pPr>
          </a:lstStyle>
          <a:p>
            <a:r>
              <a:rPr lang="en-US" dirty="0" smtClean="0"/>
              <a:t>Photo placeholder</a:t>
            </a:r>
            <a:endParaRPr lang="en-US" dirty="0"/>
          </a:p>
        </p:txBody>
      </p:sp>
      <p:pic>
        <p:nvPicPr>
          <p:cNvPr id="3" name="Picture 2" descr="bottom bar.jpg"/>
          <p:cNvPicPr>
            <a:picLocks noChangeAspect="1"/>
          </p:cNvPicPr>
          <p:nvPr userDrawn="1"/>
        </p:nvPicPr>
        <p:blipFill>
          <a:blip r:embed="rId2" cstate="print"/>
          <a:stretch>
            <a:fillRect/>
          </a:stretch>
        </p:blipFill>
        <p:spPr>
          <a:xfrm>
            <a:off x="333375" y="6374862"/>
            <a:ext cx="8477250" cy="171450"/>
          </a:xfrm>
          <a:prstGeom prst="rect">
            <a:avLst/>
          </a:prstGeom>
        </p:spPr>
      </p:pic>
      <p:sp>
        <p:nvSpPr>
          <p:cNvPr id="11" name="Rectangle 5"/>
          <p:cNvSpPr>
            <a:spLocks noChangeArrowheads="1"/>
          </p:cNvSpPr>
          <p:nvPr userDrawn="1"/>
        </p:nvSpPr>
        <p:spPr bwMode="ltGray">
          <a:xfrm>
            <a:off x="7763787" y="6584512"/>
            <a:ext cx="811863" cy="175257"/>
          </a:xfrm>
          <a:prstGeom prst="rect">
            <a:avLst/>
          </a:prstGeom>
          <a:noFill/>
          <a:ln w="9525">
            <a:noFill/>
            <a:miter lim="800000"/>
            <a:headEnd/>
            <a:tailEnd/>
          </a:ln>
          <a:effectLst/>
        </p:spPr>
        <p:txBody>
          <a:bodyPr wrap="none" lIns="82124" tIns="41061" rIns="82124" bIns="41061" anchor="b">
            <a:spAutoFit/>
          </a:bodyPr>
          <a:lstStyle/>
          <a:p>
            <a:pPr algn="r" defTabSz="814388"/>
            <a:r>
              <a:rPr lang="en-US" sz="600" dirty="0">
                <a:solidFill>
                  <a:srgbClr val="C0C0C0"/>
                </a:solidFill>
              </a:rPr>
              <a:t>Cisco Confidential</a:t>
            </a:r>
          </a:p>
        </p:txBody>
      </p:sp>
      <p:sp>
        <p:nvSpPr>
          <p:cNvPr id="8" name="Rectangle 4"/>
          <p:cNvSpPr>
            <a:spLocks noChangeArrowheads="1"/>
          </p:cNvSpPr>
          <p:nvPr userDrawn="1"/>
        </p:nvSpPr>
        <p:spPr bwMode="ltGray">
          <a:xfrm>
            <a:off x="251373" y="6586246"/>
            <a:ext cx="3420515" cy="175257"/>
          </a:xfrm>
          <a:prstGeom prst="rect">
            <a:avLst/>
          </a:prstGeom>
          <a:noFill/>
          <a:ln w="9525">
            <a:noFill/>
            <a:miter lim="800000"/>
            <a:headEnd/>
            <a:tailEnd/>
          </a:ln>
          <a:effectLst/>
        </p:spPr>
        <p:txBody>
          <a:bodyPr wrap="square" lIns="82124" tIns="41061" rIns="82124" bIns="41061" anchor="b" anchorCtr="0">
            <a:spAutoFit/>
          </a:bodyPr>
          <a:lstStyle/>
          <a:p>
            <a:pPr defTabSz="814388"/>
            <a:r>
              <a:rPr lang="en-US" sz="600" dirty="0" smtClean="0">
                <a:solidFill>
                  <a:srgbClr val="C0C0C0"/>
                </a:solidFill>
              </a:rPr>
              <a:t>© 2010 Cisco and/or its affiliates. All rights reserved.</a:t>
            </a:r>
            <a:endParaRPr lang="en-US" sz="600" dirty="0">
              <a:solidFill>
                <a:srgbClr val="C0C0C0"/>
              </a:solidFill>
            </a:endParaRPr>
          </a:p>
        </p:txBody>
      </p:sp>
      <p:sp>
        <p:nvSpPr>
          <p:cNvPr id="10" name="Rectangle 7"/>
          <p:cNvSpPr>
            <a:spLocks noChangeArrowheads="1"/>
          </p:cNvSpPr>
          <p:nvPr userDrawn="1"/>
        </p:nvSpPr>
        <p:spPr bwMode="ltGray">
          <a:xfrm>
            <a:off x="8639981" y="6580408"/>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fld id="{DFCF27A5-1A5B-48D3-A060-2758FFBB1ADD}" type="slidenum">
              <a:rPr lang="en-US" sz="600">
                <a:solidFill>
                  <a:srgbClr val="C0C0C0"/>
                </a:solidFill>
              </a:rPr>
              <a:pPr algn="r" defTabSz="814388"/>
              <a:t>‹#›</a:t>
            </a:fld>
            <a:endParaRPr lang="en-US" sz="600" dirty="0">
              <a:solidFill>
                <a:srgbClr val="C0C0C0"/>
              </a:solidFill>
            </a:endParaRPr>
          </a:p>
        </p:txBody>
      </p:sp>
    </p:spTree>
    <p:extLst>
      <p:ext uri="{BB962C8B-B14F-4D97-AF65-F5344CB8AC3E}">
        <p14:creationId xmlns:p14="http://schemas.microsoft.com/office/powerpoint/2010/main" val="2494680437"/>
      </p:ext>
    </p:extLst>
  </p:cSld>
  <p:clrMapOvr>
    <a:masterClrMapping/>
  </p:clrMapOvr>
  <p:transition>
    <p:wipe dir="r"/>
  </p:transition>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p:cSld name="Full bleed photo">
    <p:spTree>
      <p:nvGrpSpPr>
        <p:cNvPr id="1" name=""/>
        <p:cNvGrpSpPr/>
        <p:nvPr/>
      </p:nvGrpSpPr>
      <p:grpSpPr>
        <a:xfrm>
          <a:off x="0" y="0"/>
          <a:ext cx="0" cy="0"/>
          <a:chOff x="0" y="0"/>
          <a:chExt cx="0" cy="0"/>
        </a:xfrm>
      </p:grpSpPr>
      <p:sp>
        <p:nvSpPr>
          <p:cNvPr id="3" name="Picture Placeholder 2"/>
          <p:cNvSpPr>
            <a:spLocks noGrp="1"/>
          </p:cNvSpPr>
          <p:nvPr>
            <p:ph type="pic" sz="quarter" idx="10" hasCustomPrompt="1"/>
          </p:nvPr>
        </p:nvSpPr>
        <p:spPr>
          <a:xfrm>
            <a:off x="0" y="0"/>
            <a:ext cx="9144000" cy="6858000"/>
          </a:xfrm>
        </p:spPr>
        <p:txBody>
          <a:bodyPr anchor="ctr" anchorCtr="1">
            <a:noAutofit/>
          </a:bodyPr>
          <a:lstStyle>
            <a:lvl1pPr algn="ctr">
              <a:buNone/>
              <a:defRPr>
                <a:latin typeface="+mj-lt"/>
              </a:defRPr>
            </a:lvl1pPr>
          </a:lstStyle>
          <a:p>
            <a:r>
              <a:rPr lang="en-US" dirty="0" smtClean="0"/>
              <a:t>Full bleed image placeholder</a:t>
            </a:r>
            <a:endParaRPr lang="en-US" dirty="0"/>
          </a:p>
        </p:txBody>
      </p:sp>
    </p:spTree>
    <p:extLst>
      <p:ext uri="{BB962C8B-B14F-4D97-AF65-F5344CB8AC3E}">
        <p14:creationId xmlns:p14="http://schemas.microsoft.com/office/powerpoint/2010/main" val="3530439659"/>
      </p:ext>
    </p:extLst>
  </p:cSld>
  <p:clrMapOvr>
    <a:masterClrMapping/>
  </p:clrMapOvr>
  <p:transition>
    <p:wipe dir="r"/>
  </p:transition>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cSld name="Wide screen video">
    <p:spTree>
      <p:nvGrpSpPr>
        <p:cNvPr id="1" name=""/>
        <p:cNvGrpSpPr/>
        <p:nvPr/>
      </p:nvGrpSpPr>
      <p:grpSpPr>
        <a:xfrm>
          <a:off x="0" y="0"/>
          <a:ext cx="0" cy="0"/>
          <a:chOff x="0" y="0"/>
          <a:chExt cx="0" cy="0"/>
        </a:xfrm>
      </p:grpSpPr>
      <p:pic>
        <p:nvPicPr>
          <p:cNvPr id="19" name="Picture 2" descr="C:\Documents and Settings\contractor\Desktop\Blue_Green_Gradient.png"/>
          <p:cNvPicPr>
            <a:picLocks noChangeAspect="1" noChangeArrowheads="1"/>
          </p:cNvPicPr>
          <p:nvPr/>
        </p:nvPicPr>
        <p:blipFill>
          <a:blip r:embed="rId2" cstate="print"/>
          <a:srcRect/>
          <a:stretch>
            <a:fillRect/>
          </a:stretch>
        </p:blipFill>
        <p:spPr bwMode="auto">
          <a:xfrm>
            <a:off x="-12700" y="0"/>
            <a:ext cx="9156700" cy="6858000"/>
          </a:xfrm>
          <a:prstGeom prst="rect">
            <a:avLst/>
          </a:prstGeom>
          <a:noFill/>
        </p:spPr>
      </p:pic>
      <p:sp>
        <p:nvSpPr>
          <p:cNvPr id="22" name="Rectangle 21"/>
          <p:cNvSpPr/>
          <p:nvPr userDrawn="1"/>
        </p:nvSpPr>
        <p:spPr>
          <a:xfrm>
            <a:off x="0" y="0"/>
            <a:ext cx="9144000" cy="6858000"/>
          </a:xfrm>
          <a:prstGeom prst="rect">
            <a:avLst/>
          </a:prstGeom>
          <a:blipFill dpi="0" rotWithShape="1">
            <a:blip r:embed="rId3" cstate="print">
              <a:alphaModFix amt="29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grpSp>
        <p:nvGrpSpPr>
          <p:cNvPr id="2" name="Group 3"/>
          <p:cNvGrpSpPr/>
          <p:nvPr userDrawn="1"/>
        </p:nvGrpSpPr>
        <p:grpSpPr>
          <a:xfrm>
            <a:off x="341314" y="6124575"/>
            <a:ext cx="787133" cy="416134"/>
            <a:chOff x="609600" y="528537"/>
            <a:chExt cx="1444734" cy="763789"/>
          </a:xfrm>
          <a:solidFill>
            <a:schemeClr val="bg1"/>
          </a:solidFill>
        </p:grpSpPr>
        <p:sp>
          <p:nvSpPr>
            <p:cNvPr id="5" name="Rectangle 4"/>
            <p:cNvSpPr>
              <a:spLocks noChangeArrowheads="1"/>
            </p:cNvSpPr>
            <p:nvPr/>
          </p:nvSpPr>
          <p:spPr bwMode="black">
            <a:xfrm>
              <a:off x="1016578" y="1035681"/>
              <a:ext cx="65914" cy="249730"/>
            </a:xfrm>
            <a:prstGeom prst="rect">
              <a:avLst/>
            </a:prstGeom>
            <a:grpFill/>
            <a:ln w="9525">
              <a:noFill/>
              <a:miter lim="800000"/>
              <a:headEnd/>
              <a:tailEnd/>
            </a:ln>
          </p:spPr>
          <p:txBody>
            <a:bodyPr/>
            <a:lstStyle/>
            <a:p>
              <a:endParaRPr lang="en-US" dirty="0">
                <a:solidFill>
                  <a:srgbClr val="0096D6"/>
                </a:solidFill>
              </a:endParaRPr>
            </a:p>
          </p:txBody>
        </p:sp>
        <p:sp>
          <p:nvSpPr>
            <p:cNvPr id="6" name="Freeform 5"/>
            <p:cNvSpPr>
              <a:spLocks/>
            </p:cNvSpPr>
            <p:nvPr/>
          </p:nvSpPr>
          <p:spPr bwMode="black">
            <a:xfrm>
              <a:off x="1400563" y="1028765"/>
              <a:ext cx="190843" cy="263561"/>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grpFill/>
            <a:ln w="9525">
              <a:noFill/>
              <a:round/>
              <a:headEnd/>
              <a:tailEnd/>
            </a:ln>
          </p:spPr>
          <p:txBody>
            <a:bodyPr/>
            <a:lstStyle/>
            <a:p>
              <a:endParaRPr lang="en-US" dirty="0">
                <a:solidFill>
                  <a:srgbClr val="0096D6"/>
                </a:solidFill>
              </a:endParaRPr>
            </a:p>
          </p:txBody>
        </p:sp>
        <p:sp>
          <p:nvSpPr>
            <p:cNvPr id="7" name="Freeform 6"/>
            <p:cNvSpPr>
              <a:spLocks/>
            </p:cNvSpPr>
            <p:nvPr/>
          </p:nvSpPr>
          <p:spPr bwMode="black">
            <a:xfrm>
              <a:off x="740661" y="1028765"/>
              <a:ext cx="190843" cy="263561"/>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grpFill/>
            <a:ln w="9525">
              <a:noFill/>
              <a:round/>
              <a:headEnd/>
              <a:tailEnd/>
            </a:ln>
          </p:spPr>
          <p:txBody>
            <a:bodyPr/>
            <a:lstStyle/>
            <a:p>
              <a:endParaRPr lang="en-US" dirty="0">
                <a:solidFill>
                  <a:srgbClr val="0096D6"/>
                </a:solidFill>
              </a:endParaRPr>
            </a:p>
          </p:txBody>
        </p:sp>
        <p:sp>
          <p:nvSpPr>
            <p:cNvPr id="8" name="Freeform 7"/>
            <p:cNvSpPr>
              <a:spLocks noEditPoints="1"/>
            </p:cNvSpPr>
            <p:nvPr/>
          </p:nvSpPr>
          <p:spPr bwMode="black">
            <a:xfrm>
              <a:off x="1660385" y="1028765"/>
              <a:ext cx="262122" cy="263561"/>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grpFill/>
            <a:ln w="9525">
              <a:noFill/>
              <a:round/>
              <a:headEnd/>
              <a:tailEnd/>
            </a:ln>
          </p:spPr>
          <p:txBody>
            <a:bodyPr/>
            <a:lstStyle/>
            <a:p>
              <a:endParaRPr lang="en-US" dirty="0">
                <a:solidFill>
                  <a:srgbClr val="0096D6"/>
                </a:solidFill>
              </a:endParaRPr>
            </a:p>
          </p:txBody>
        </p:sp>
        <p:sp>
          <p:nvSpPr>
            <p:cNvPr id="9" name="Freeform 8"/>
            <p:cNvSpPr>
              <a:spLocks/>
            </p:cNvSpPr>
            <p:nvPr/>
          </p:nvSpPr>
          <p:spPr bwMode="black">
            <a:xfrm>
              <a:off x="1167566" y="1028765"/>
              <a:ext cx="170916" cy="263561"/>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grpFill/>
            <a:ln w="9525">
              <a:noFill/>
              <a:round/>
              <a:headEnd/>
              <a:tailEnd/>
            </a:ln>
          </p:spPr>
          <p:txBody>
            <a:bodyPr/>
            <a:lstStyle/>
            <a:p>
              <a:endParaRPr lang="en-US" dirty="0">
                <a:solidFill>
                  <a:srgbClr val="0096D6"/>
                </a:solidFill>
              </a:endParaRPr>
            </a:p>
          </p:txBody>
        </p:sp>
        <p:sp>
          <p:nvSpPr>
            <p:cNvPr id="10" name="Freeform 9"/>
            <p:cNvSpPr>
              <a:spLocks/>
            </p:cNvSpPr>
            <p:nvPr/>
          </p:nvSpPr>
          <p:spPr bwMode="black">
            <a:xfrm>
              <a:off x="609600" y="732931"/>
              <a:ext cx="62081" cy="128323"/>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grpFill/>
            <a:ln w="9525">
              <a:noFill/>
              <a:round/>
              <a:headEnd/>
              <a:tailEnd/>
            </a:ln>
          </p:spPr>
          <p:txBody>
            <a:bodyPr/>
            <a:lstStyle/>
            <a:p>
              <a:endParaRPr lang="en-US" dirty="0">
                <a:solidFill>
                  <a:srgbClr val="0096D6"/>
                </a:solidFill>
              </a:endParaRPr>
            </a:p>
          </p:txBody>
        </p:sp>
        <p:sp>
          <p:nvSpPr>
            <p:cNvPr id="11" name="Freeform 10"/>
            <p:cNvSpPr>
              <a:spLocks/>
            </p:cNvSpPr>
            <p:nvPr/>
          </p:nvSpPr>
          <p:spPr bwMode="black">
            <a:xfrm>
              <a:off x="783581" y="646870"/>
              <a:ext cx="62081" cy="214384"/>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grpFill/>
            <a:ln w="9525">
              <a:noFill/>
              <a:round/>
              <a:headEnd/>
              <a:tailEnd/>
            </a:ln>
          </p:spPr>
          <p:txBody>
            <a:bodyPr/>
            <a:lstStyle/>
            <a:p>
              <a:endParaRPr lang="en-US" dirty="0">
                <a:solidFill>
                  <a:srgbClr val="0096D6"/>
                </a:solidFill>
              </a:endParaRPr>
            </a:p>
          </p:txBody>
        </p:sp>
        <p:sp>
          <p:nvSpPr>
            <p:cNvPr id="12" name="Freeform 11"/>
            <p:cNvSpPr>
              <a:spLocks/>
            </p:cNvSpPr>
            <p:nvPr/>
          </p:nvSpPr>
          <p:spPr bwMode="black">
            <a:xfrm>
              <a:off x="954497" y="528537"/>
              <a:ext cx="62081" cy="394958"/>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grpFill/>
            <a:ln w="9525">
              <a:noFill/>
              <a:round/>
              <a:headEnd/>
              <a:tailEnd/>
            </a:ln>
          </p:spPr>
          <p:txBody>
            <a:bodyPr/>
            <a:lstStyle/>
            <a:p>
              <a:endParaRPr lang="en-US" dirty="0">
                <a:solidFill>
                  <a:srgbClr val="0096D6"/>
                </a:solidFill>
              </a:endParaRPr>
            </a:p>
          </p:txBody>
        </p:sp>
        <p:sp>
          <p:nvSpPr>
            <p:cNvPr id="13" name="Freeform 12"/>
            <p:cNvSpPr>
              <a:spLocks/>
            </p:cNvSpPr>
            <p:nvPr/>
          </p:nvSpPr>
          <p:spPr bwMode="black">
            <a:xfrm>
              <a:off x="1128478" y="646870"/>
              <a:ext cx="62081" cy="214384"/>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grpFill/>
            <a:ln w="9525">
              <a:noFill/>
              <a:round/>
              <a:headEnd/>
              <a:tailEnd/>
            </a:ln>
          </p:spPr>
          <p:txBody>
            <a:bodyPr/>
            <a:lstStyle/>
            <a:p>
              <a:endParaRPr lang="en-US" dirty="0">
                <a:solidFill>
                  <a:srgbClr val="0096D6"/>
                </a:solidFill>
              </a:endParaRPr>
            </a:p>
          </p:txBody>
        </p:sp>
        <p:sp>
          <p:nvSpPr>
            <p:cNvPr id="14" name="Freeform 13"/>
            <p:cNvSpPr>
              <a:spLocks/>
            </p:cNvSpPr>
            <p:nvPr/>
          </p:nvSpPr>
          <p:spPr bwMode="black">
            <a:xfrm>
              <a:off x="1298627" y="732931"/>
              <a:ext cx="65914" cy="128323"/>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grpFill/>
            <a:ln w="9525">
              <a:noFill/>
              <a:round/>
              <a:headEnd/>
              <a:tailEnd/>
            </a:ln>
          </p:spPr>
          <p:txBody>
            <a:bodyPr/>
            <a:lstStyle/>
            <a:p>
              <a:endParaRPr lang="en-US" dirty="0">
                <a:solidFill>
                  <a:srgbClr val="0096D6"/>
                </a:solidFill>
              </a:endParaRPr>
            </a:p>
          </p:txBody>
        </p:sp>
        <p:sp>
          <p:nvSpPr>
            <p:cNvPr id="15" name="Freeform 14"/>
            <p:cNvSpPr>
              <a:spLocks/>
            </p:cNvSpPr>
            <p:nvPr/>
          </p:nvSpPr>
          <p:spPr bwMode="black">
            <a:xfrm>
              <a:off x="1472608" y="646870"/>
              <a:ext cx="62848" cy="214384"/>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grpFill/>
            <a:ln w="9525">
              <a:noFill/>
              <a:round/>
              <a:headEnd/>
              <a:tailEnd/>
            </a:ln>
          </p:spPr>
          <p:txBody>
            <a:bodyPr/>
            <a:lstStyle/>
            <a:p>
              <a:endParaRPr lang="en-US" dirty="0">
                <a:solidFill>
                  <a:srgbClr val="0096D6"/>
                </a:solidFill>
              </a:endParaRPr>
            </a:p>
          </p:txBody>
        </p:sp>
        <p:sp>
          <p:nvSpPr>
            <p:cNvPr id="16" name="Freeform 15"/>
            <p:cNvSpPr>
              <a:spLocks/>
            </p:cNvSpPr>
            <p:nvPr/>
          </p:nvSpPr>
          <p:spPr bwMode="black">
            <a:xfrm>
              <a:off x="1646590" y="528537"/>
              <a:ext cx="62848" cy="394958"/>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grpFill/>
            <a:ln w="9525">
              <a:noFill/>
              <a:round/>
              <a:headEnd/>
              <a:tailEnd/>
            </a:ln>
          </p:spPr>
          <p:txBody>
            <a:bodyPr/>
            <a:lstStyle/>
            <a:p>
              <a:endParaRPr lang="en-US" dirty="0">
                <a:solidFill>
                  <a:srgbClr val="0096D6"/>
                </a:solidFill>
              </a:endParaRPr>
            </a:p>
          </p:txBody>
        </p:sp>
        <p:sp>
          <p:nvSpPr>
            <p:cNvPr id="17" name="Freeform 16"/>
            <p:cNvSpPr>
              <a:spLocks/>
            </p:cNvSpPr>
            <p:nvPr/>
          </p:nvSpPr>
          <p:spPr bwMode="black">
            <a:xfrm>
              <a:off x="1817505" y="646870"/>
              <a:ext cx="62848" cy="214384"/>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grpFill/>
            <a:ln w="9525">
              <a:noFill/>
              <a:round/>
              <a:headEnd/>
              <a:tailEnd/>
            </a:ln>
          </p:spPr>
          <p:txBody>
            <a:bodyPr/>
            <a:lstStyle/>
            <a:p>
              <a:endParaRPr lang="en-US" dirty="0">
                <a:solidFill>
                  <a:srgbClr val="0096D6"/>
                </a:solidFill>
              </a:endParaRPr>
            </a:p>
          </p:txBody>
        </p:sp>
        <p:sp>
          <p:nvSpPr>
            <p:cNvPr id="18" name="Freeform 17"/>
            <p:cNvSpPr>
              <a:spLocks/>
            </p:cNvSpPr>
            <p:nvPr/>
          </p:nvSpPr>
          <p:spPr bwMode="black">
            <a:xfrm>
              <a:off x="1991486" y="732931"/>
              <a:ext cx="62848" cy="128323"/>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grpFill/>
            <a:ln w="9525">
              <a:noFill/>
              <a:round/>
              <a:headEnd/>
              <a:tailEnd/>
            </a:ln>
          </p:spPr>
          <p:txBody>
            <a:bodyPr/>
            <a:lstStyle/>
            <a:p>
              <a:endParaRPr lang="en-US" dirty="0">
                <a:solidFill>
                  <a:srgbClr val="0096D6"/>
                </a:solidFill>
              </a:endParaRPr>
            </a:p>
          </p:txBody>
        </p:sp>
      </p:grpSp>
      <p:sp>
        <p:nvSpPr>
          <p:cNvPr id="40" name="Media Placeholder 39"/>
          <p:cNvSpPr>
            <a:spLocks noGrp="1"/>
          </p:cNvSpPr>
          <p:nvPr>
            <p:ph type="media" sz="quarter" idx="11" hasCustomPrompt="1"/>
          </p:nvPr>
        </p:nvSpPr>
        <p:spPr>
          <a:xfrm>
            <a:off x="673957" y="777240"/>
            <a:ext cx="7863840" cy="4425696"/>
          </a:xfrm>
          <a:solidFill>
            <a:schemeClr val="tx1">
              <a:lumMod val="50000"/>
            </a:schemeClr>
          </a:solidFill>
          <a:ln>
            <a:noFill/>
          </a:ln>
          <a:effectLst>
            <a:innerShdw blurRad="419100">
              <a:prstClr val="black">
                <a:alpha val="47000"/>
              </a:prstClr>
            </a:innerShdw>
          </a:effectLst>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marL="0" indent="0" algn="ctr" defTabSz="914400" rtl="0" eaLnBrk="1" latinLnBrk="0" hangingPunct="1">
              <a:lnSpc>
                <a:spcPct val="95000"/>
              </a:lnSpc>
              <a:spcBef>
                <a:spcPts val="1440"/>
              </a:spcBef>
              <a:buClr>
                <a:srgbClr val="92D050"/>
              </a:buClr>
              <a:buSzPct val="90000"/>
              <a:buFont typeface="Arial" pitchFamily="34" charset="0"/>
              <a:buNone/>
              <a:tabLst/>
              <a:defRPr lang="en-US" sz="1800" kern="1200" baseline="0" smtClean="0">
                <a:solidFill>
                  <a:schemeClr val="lt1"/>
                </a:solidFill>
                <a:latin typeface="+mj-lt"/>
                <a:ea typeface="+mn-ea"/>
                <a:cs typeface="+mn-cs"/>
              </a:defRPr>
            </a:lvl1pPr>
          </a:lstStyle>
          <a:p>
            <a:r>
              <a:rPr lang="en-US" dirty="0" smtClean="0"/>
              <a:t>Click icon to add video</a:t>
            </a:r>
            <a:endParaRPr lang="en-US" dirty="0"/>
          </a:p>
        </p:txBody>
      </p:sp>
    </p:spTree>
    <p:extLst>
      <p:ext uri="{BB962C8B-B14F-4D97-AF65-F5344CB8AC3E}">
        <p14:creationId xmlns:p14="http://schemas.microsoft.com/office/powerpoint/2010/main" val="3991400907"/>
      </p:ext>
    </p:extLst>
  </p:cSld>
  <p:clrMapOvr>
    <a:masterClrMapping/>
  </p:clrMapOvr>
  <p:transition>
    <p:wipe dir="r"/>
  </p:transition>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userDrawn="1">
  <p:cSld name="Standard video">
    <p:spTree>
      <p:nvGrpSpPr>
        <p:cNvPr id="1" name=""/>
        <p:cNvGrpSpPr/>
        <p:nvPr/>
      </p:nvGrpSpPr>
      <p:grpSpPr>
        <a:xfrm>
          <a:off x="0" y="0"/>
          <a:ext cx="0" cy="0"/>
          <a:chOff x="0" y="0"/>
          <a:chExt cx="0" cy="0"/>
        </a:xfrm>
      </p:grpSpPr>
      <p:pic>
        <p:nvPicPr>
          <p:cNvPr id="19" name="Picture 2" descr="C:\Documents and Settings\contractor\Desktop\Blue_Green_Gradient.png"/>
          <p:cNvPicPr>
            <a:picLocks noChangeAspect="1" noChangeArrowheads="1"/>
          </p:cNvPicPr>
          <p:nvPr/>
        </p:nvPicPr>
        <p:blipFill>
          <a:blip r:embed="rId2" cstate="print"/>
          <a:srcRect/>
          <a:stretch>
            <a:fillRect/>
          </a:stretch>
        </p:blipFill>
        <p:spPr bwMode="auto">
          <a:xfrm>
            <a:off x="-12700" y="0"/>
            <a:ext cx="9156700" cy="6858000"/>
          </a:xfrm>
          <a:prstGeom prst="rect">
            <a:avLst/>
          </a:prstGeom>
          <a:noFill/>
        </p:spPr>
      </p:pic>
      <p:sp>
        <p:nvSpPr>
          <p:cNvPr id="22" name="Rectangle 21"/>
          <p:cNvSpPr/>
          <p:nvPr userDrawn="1"/>
        </p:nvSpPr>
        <p:spPr>
          <a:xfrm>
            <a:off x="0" y="0"/>
            <a:ext cx="9144000" cy="6858000"/>
          </a:xfrm>
          <a:prstGeom prst="rect">
            <a:avLst/>
          </a:prstGeom>
          <a:blipFill dpi="0" rotWithShape="1">
            <a:blip r:embed="rId3" cstate="print">
              <a:alphaModFix amt="29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grpSp>
        <p:nvGrpSpPr>
          <p:cNvPr id="2" name="Group 3"/>
          <p:cNvGrpSpPr/>
          <p:nvPr userDrawn="1"/>
        </p:nvGrpSpPr>
        <p:grpSpPr>
          <a:xfrm>
            <a:off x="341314" y="6124575"/>
            <a:ext cx="787133" cy="416134"/>
            <a:chOff x="609600" y="528537"/>
            <a:chExt cx="1444734" cy="763789"/>
          </a:xfrm>
          <a:solidFill>
            <a:schemeClr val="bg1"/>
          </a:solidFill>
        </p:grpSpPr>
        <p:sp>
          <p:nvSpPr>
            <p:cNvPr id="40" name="Rectangle 39"/>
            <p:cNvSpPr>
              <a:spLocks noChangeArrowheads="1"/>
            </p:cNvSpPr>
            <p:nvPr/>
          </p:nvSpPr>
          <p:spPr bwMode="black">
            <a:xfrm>
              <a:off x="1016578" y="1035681"/>
              <a:ext cx="65914" cy="249730"/>
            </a:xfrm>
            <a:prstGeom prst="rect">
              <a:avLst/>
            </a:prstGeom>
            <a:grpFill/>
            <a:ln w="9525">
              <a:noFill/>
              <a:miter lim="800000"/>
              <a:headEnd/>
              <a:tailEnd/>
            </a:ln>
          </p:spPr>
          <p:txBody>
            <a:bodyPr/>
            <a:lstStyle/>
            <a:p>
              <a:endParaRPr lang="en-US" dirty="0">
                <a:solidFill>
                  <a:srgbClr val="0096D6"/>
                </a:solidFill>
              </a:endParaRPr>
            </a:p>
          </p:txBody>
        </p:sp>
        <p:sp>
          <p:nvSpPr>
            <p:cNvPr id="41" name="Freeform 40"/>
            <p:cNvSpPr>
              <a:spLocks/>
            </p:cNvSpPr>
            <p:nvPr/>
          </p:nvSpPr>
          <p:spPr bwMode="black">
            <a:xfrm>
              <a:off x="1400563" y="1028765"/>
              <a:ext cx="190843" cy="263561"/>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grpFill/>
            <a:ln w="9525">
              <a:noFill/>
              <a:round/>
              <a:headEnd/>
              <a:tailEnd/>
            </a:ln>
          </p:spPr>
          <p:txBody>
            <a:bodyPr/>
            <a:lstStyle/>
            <a:p>
              <a:endParaRPr lang="en-US" dirty="0">
                <a:solidFill>
                  <a:srgbClr val="0096D6"/>
                </a:solidFill>
              </a:endParaRPr>
            </a:p>
          </p:txBody>
        </p:sp>
        <p:sp>
          <p:nvSpPr>
            <p:cNvPr id="42" name="Freeform 41"/>
            <p:cNvSpPr>
              <a:spLocks/>
            </p:cNvSpPr>
            <p:nvPr/>
          </p:nvSpPr>
          <p:spPr bwMode="black">
            <a:xfrm>
              <a:off x="740661" y="1028765"/>
              <a:ext cx="190843" cy="263561"/>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grpFill/>
            <a:ln w="9525">
              <a:noFill/>
              <a:round/>
              <a:headEnd/>
              <a:tailEnd/>
            </a:ln>
          </p:spPr>
          <p:txBody>
            <a:bodyPr/>
            <a:lstStyle/>
            <a:p>
              <a:endParaRPr lang="en-US" dirty="0">
                <a:solidFill>
                  <a:srgbClr val="0096D6"/>
                </a:solidFill>
              </a:endParaRPr>
            </a:p>
          </p:txBody>
        </p:sp>
        <p:sp>
          <p:nvSpPr>
            <p:cNvPr id="43" name="Freeform 42"/>
            <p:cNvSpPr>
              <a:spLocks noEditPoints="1"/>
            </p:cNvSpPr>
            <p:nvPr/>
          </p:nvSpPr>
          <p:spPr bwMode="black">
            <a:xfrm>
              <a:off x="1660385" y="1028765"/>
              <a:ext cx="262122" cy="263561"/>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grpFill/>
            <a:ln w="9525">
              <a:noFill/>
              <a:round/>
              <a:headEnd/>
              <a:tailEnd/>
            </a:ln>
          </p:spPr>
          <p:txBody>
            <a:bodyPr/>
            <a:lstStyle/>
            <a:p>
              <a:endParaRPr lang="en-US" dirty="0">
                <a:solidFill>
                  <a:srgbClr val="0096D6"/>
                </a:solidFill>
              </a:endParaRPr>
            </a:p>
          </p:txBody>
        </p:sp>
        <p:sp>
          <p:nvSpPr>
            <p:cNvPr id="44" name="Freeform 43"/>
            <p:cNvSpPr>
              <a:spLocks/>
            </p:cNvSpPr>
            <p:nvPr/>
          </p:nvSpPr>
          <p:spPr bwMode="black">
            <a:xfrm>
              <a:off x="1167566" y="1028765"/>
              <a:ext cx="170916" cy="263561"/>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grpFill/>
            <a:ln w="9525">
              <a:noFill/>
              <a:round/>
              <a:headEnd/>
              <a:tailEnd/>
            </a:ln>
          </p:spPr>
          <p:txBody>
            <a:bodyPr/>
            <a:lstStyle/>
            <a:p>
              <a:endParaRPr lang="en-US" dirty="0">
                <a:solidFill>
                  <a:srgbClr val="0096D6"/>
                </a:solidFill>
              </a:endParaRPr>
            </a:p>
          </p:txBody>
        </p:sp>
        <p:sp>
          <p:nvSpPr>
            <p:cNvPr id="45" name="Freeform 44"/>
            <p:cNvSpPr>
              <a:spLocks/>
            </p:cNvSpPr>
            <p:nvPr/>
          </p:nvSpPr>
          <p:spPr bwMode="black">
            <a:xfrm>
              <a:off x="609600" y="732931"/>
              <a:ext cx="62081" cy="128323"/>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grpFill/>
            <a:ln w="9525">
              <a:noFill/>
              <a:round/>
              <a:headEnd/>
              <a:tailEnd/>
            </a:ln>
          </p:spPr>
          <p:txBody>
            <a:bodyPr/>
            <a:lstStyle/>
            <a:p>
              <a:endParaRPr lang="en-US" dirty="0">
                <a:solidFill>
                  <a:srgbClr val="0096D6"/>
                </a:solidFill>
              </a:endParaRPr>
            </a:p>
          </p:txBody>
        </p:sp>
        <p:sp>
          <p:nvSpPr>
            <p:cNvPr id="46" name="Freeform 45"/>
            <p:cNvSpPr>
              <a:spLocks/>
            </p:cNvSpPr>
            <p:nvPr/>
          </p:nvSpPr>
          <p:spPr bwMode="black">
            <a:xfrm>
              <a:off x="783581" y="646870"/>
              <a:ext cx="62081" cy="214384"/>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grpFill/>
            <a:ln w="9525">
              <a:noFill/>
              <a:round/>
              <a:headEnd/>
              <a:tailEnd/>
            </a:ln>
          </p:spPr>
          <p:txBody>
            <a:bodyPr/>
            <a:lstStyle/>
            <a:p>
              <a:endParaRPr lang="en-US" dirty="0">
                <a:solidFill>
                  <a:srgbClr val="0096D6"/>
                </a:solidFill>
              </a:endParaRPr>
            </a:p>
          </p:txBody>
        </p:sp>
        <p:sp>
          <p:nvSpPr>
            <p:cNvPr id="47" name="Freeform 46"/>
            <p:cNvSpPr>
              <a:spLocks/>
            </p:cNvSpPr>
            <p:nvPr/>
          </p:nvSpPr>
          <p:spPr bwMode="black">
            <a:xfrm>
              <a:off x="954497" y="528537"/>
              <a:ext cx="62081" cy="394958"/>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grpFill/>
            <a:ln w="9525">
              <a:noFill/>
              <a:round/>
              <a:headEnd/>
              <a:tailEnd/>
            </a:ln>
          </p:spPr>
          <p:txBody>
            <a:bodyPr/>
            <a:lstStyle/>
            <a:p>
              <a:endParaRPr lang="en-US" dirty="0">
                <a:solidFill>
                  <a:srgbClr val="0096D6"/>
                </a:solidFill>
              </a:endParaRPr>
            </a:p>
          </p:txBody>
        </p:sp>
        <p:sp>
          <p:nvSpPr>
            <p:cNvPr id="48" name="Freeform 47"/>
            <p:cNvSpPr>
              <a:spLocks/>
            </p:cNvSpPr>
            <p:nvPr/>
          </p:nvSpPr>
          <p:spPr bwMode="black">
            <a:xfrm>
              <a:off x="1128478" y="646870"/>
              <a:ext cx="62081" cy="214384"/>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grpFill/>
            <a:ln w="9525">
              <a:noFill/>
              <a:round/>
              <a:headEnd/>
              <a:tailEnd/>
            </a:ln>
          </p:spPr>
          <p:txBody>
            <a:bodyPr/>
            <a:lstStyle/>
            <a:p>
              <a:endParaRPr lang="en-US" dirty="0">
                <a:solidFill>
                  <a:srgbClr val="0096D6"/>
                </a:solidFill>
              </a:endParaRPr>
            </a:p>
          </p:txBody>
        </p:sp>
        <p:sp>
          <p:nvSpPr>
            <p:cNvPr id="49" name="Freeform 48"/>
            <p:cNvSpPr>
              <a:spLocks/>
            </p:cNvSpPr>
            <p:nvPr/>
          </p:nvSpPr>
          <p:spPr bwMode="black">
            <a:xfrm>
              <a:off x="1298627" y="732931"/>
              <a:ext cx="65914" cy="128323"/>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grpFill/>
            <a:ln w="9525">
              <a:noFill/>
              <a:round/>
              <a:headEnd/>
              <a:tailEnd/>
            </a:ln>
          </p:spPr>
          <p:txBody>
            <a:bodyPr/>
            <a:lstStyle/>
            <a:p>
              <a:endParaRPr lang="en-US" dirty="0">
                <a:solidFill>
                  <a:srgbClr val="0096D6"/>
                </a:solidFill>
              </a:endParaRPr>
            </a:p>
          </p:txBody>
        </p:sp>
        <p:sp>
          <p:nvSpPr>
            <p:cNvPr id="50" name="Freeform 49"/>
            <p:cNvSpPr>
              <a:spLocks/>
            </p:cNvSpPr>
            <p:nvPr/>
          </p:nvSpPr>
          <p:spPr bwMode="black">
            <a:xfrm>
              <a:off x="1472608" y="646870"/>
              <a:ext cx="62848" cy="214384"/>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grpFill/>
            <a:ln w="9525">
              <a:noFill/>
              <a:round/>
              <a:headEnd/>
              <a:tailEnd/>
            </a:ln>
          </p:spPr>
          <p:txBody>
            <a:bodyPr/>
            <a:lstStyle/>
            <a:p>
              <a:endParaRPr lang="en-US" dirty="0">
                <a:solidFill>
                  <a:srgbClr val="0096D6"/>
                </a:solidFill>
              </a:endParaRPr>
            </a:p>
          </p:txBody>
        </p:sp>
        <p:sp>
          <p:nvSpPr>
            <p:cNvPr id="51" name="Freeform 50"/>
            <p:cNvSpPr>
              <a:spLocks/>
            </p:cNvSpPr>
            <p:nvPr/>
          </p:nvSpPr>
          <p:spPr bwMode="black">
            <a:xfrm>
              <a:off x="1646590" y="528537"/>
              <a:ext cx="62848" cy="394958"/>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grpFill/>
            <a:ln w="9525">
              <a:noFill/>
              <a:round/>
              <a:headEnd/>
              <a:tailEnd/>
            </a:ln>
          </p:spPr>
          <p:txBody>
            <a:bodyPr/>
            <a:lstStyle/>
            <a:p>
              <a:endParaRPr lang="en-US" dirty="0">
                <a:solidFill>
                  <a:srgbClr val="0096D6"/>
                </a:solidFill>
              </a:endParaRPr>
            </a:p>
          </p:txBody>
        </p:sp>
        <p:sp>
          <p:nvSpPr>
            <p:cNvPr id="52" name="Freeform 51"/>
            <p:cNvSpPr>
              <a:spLocks/>
            </p:cNvSpPr>
            <p:nvPr/>
          </p:nvSpPr>
          <p:spPr bwMode="black">
            <a:xfrm>
              <a:off x="1817505" y="646870"/>
              <a:ext cx="62848" cy="214384"/>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grpFill/>
            <a:ln w="9525">
              <a:noFill/>
              <a:round/>
              <a:headEnd/>
              <a:tailEnd/>
            </a:ln>
          </p:spPr>
          <p:txBody>
            <a:bodyPr/>
            <a:lstStyle/>
            <a:p>
              <a:endParaRPr lang="en-US" dirty="0">
                <a:solidFill>
                  <a:srgbClr val="0096D6"/>
                </a:solidFill>
              </a:endParaRPr>
            </a:p>
          </p:txBody>
        </p:sp>
        <p:sp>
          <p:nvSpPr>
            <p:cNvPr id="53" name="Freeform 52"/>
            <p:cNvSpPr>
              <a:spLocks/>
            </p:cNvSpPr>
            <p:nvPr/>
          </p:nvSpPr>
          <p:spPr bwMode="black">
            <a:xfrm>
              <a:off x="1991486" y="732931"/>
              <a:ext cx="62848" cy="128323"/>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grpFill/>
            <a:ln w="9525">
              <a:noFill/>
              <a:round/>
              <a:headEnd/>
              <a:tailEnd/>
            </a:ln>
          </p:spPr>
          <p:txBody>
            <a:bodyPr/>
            <a:lstStyle/>
            <a:p>
              <a:endParaRPr lang="en-US" dirty="0">
                <a:solidFill>
                  <a:srgbClr val="0096D6"/>
                </a:solidFill>
              </a:endParaRPr>
            </a:p>
          </p:txBody>
        </p:sp>
      </p:grpSp>
      <p:sp>
        <p:nvSpPr>
          <p:cNvPr id="21" name="Media Placeholder 20"/>
          <p:cNvSpPr>
            <a:spLocks noGrp="1"/>
          </p:cNvSpPr>
          <p:nvPr>
            <p:ph type="media" sz="quarter" idx="10" hasCustomPrompt="1"/>
          </p:nvPr>
        </p:nvSpPr>
        <p:spPr>
          <a:xfrm>
            <a:off x="2639917" y="778669"/>
            <a:ext cx="5897880" cy="4425696"/>
          </a:xfrm>
          <a:solidFill>
            <a:schemeClr val="tx1">
              <a:lumMod val="50000"/>
            </a:schemeClr>
          </a:solidFill>
          <a:ln>
            <a:noFill/>
          </a:ln>
          <a:effectLst>
            <a:innerShdw blurRad="419100">
              <a:prstClr val="black">
                <a:alpha val="47000"/>
              </a:prstClr>
            </a:innerShdw>
          </a:effectLst>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marL="0" indent="0" algn="ctr" defTabSz="914400" rtl="0" eaLnBrk="1" latinLnBrk="0" hangingPunct="1">
              <a:lnSpc>
                <a:spcPct val="95000"/>
              </a:lnSpc>
              <a:spcBef>
                <a:spcPts val="1440"/>
              </a:spcBef>
              <a:buClr>
                <a:srgbClr val="92D050"/>
              </a:buClr>
              <a:buSzPct val="90000"/>
              <a:buFont typeface="Arial" pitchFamily="34" charset="0"/>
              <a:buNone/>
              <a:tabLst/>
              <a:defRPr lang="en-US" sz="1800" kern="1200">
                <a:solidFill>
                  <a:schemeClr val="lt1"/>
                </a:solidFill>
                <a:latin typeface="+mj-lt"/>
                <a:ea typeface="+mn-ea"/>
                <a:cs typeface="+mn-cs"/>
              </a:defRPr>
            </a:lvl1pPr>
          </a:lstStyle>
          <a:p>
            <a:r>
              <a:rPr lang="en-US" dirty="0" smtClean="0"/>
              <a:t>Click icon to add video</a:t>
            </a:r>
            <a:endParaRPr lang="en-US" dirty="0"/>
          </a:p>
        </p:txBody>
      </p:sp>
    </p:spTree>
    <p:extLst>
      <p:ext uri="{BB962C8B-B14F-4D97-AF65-F5344CB8AC3E}">
        <p14:creationId xmlns:p14="http://schemas.microsoft.com/office/powerpoint/2010/main" val="2734181617"/>
      </p:ext>
    </p:extLst>
  </p:cSld>
  <p:clrMapOvr>
    <a:masterClrMapping/>
  </p:clrMapOvr>
  <p:transition>
    <p:wipe dir="r"/>
  </p:transition>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p:cSld name="Blank_gradient only">
    <p:spTree>
      <p:nvGrpSpPr>
        <p:cNvPr id="1" name=""/>
        <p:cNvGrpSpPr/>
        <p:nvPr/>
      </p:nvGrpSpPr>
      <p:grpSpPr>
        <a:xfrm>
          <a:off x="0" y="0"/>
          <a:ext cx="0" cy="0"/>
          <a:chOff x="0" y="0"/>
          <a:chExt cx="0" cy="0"/>
        </a:xfrm>
      </p:grpSpPr>
      <p:pic>
        <p:nvPicPr>
          <p:cNvPr id="19" name="Picture 2" descr="C:\Documents and Settings\contractor\Desktop\Blue_Green_Gradient.png"/>
          <p:cNvPicPr>
            <a:picLocks noChangeAspect="1" noChangeArrowheads="1"/>
          </p:cNvPicPr>
          <p:nvPr userDrawn="1"/>
        </p:nvPicPr>
        <p:blipFill>
          <a:blip r:embed="rId2" cstate="print"/>
          <a:srcRect/>
          <a:stretch>
            <a:fillRect/>
          </a:stretch>
        </p:blipFill>
        <p:spPr bwMode="auto">
          <a:xfrm>
            <a:off x="-12700" y="0"/>
            <a:ext cx="9156700" cy="6858000"/>
          </a:xfrm>
          <a:prstGeom prst="rect">
            <a:avLst/>
          </a:prstGeom>
          <a:noFill/>
        </p:spPr>
      </p:pic>
    </p:spTree>
    <p:extLst>
      <p:ext uri="{BB962C8B-B14F-4D97-AF65-F5344CB8AC3E}">
        <p14:creationId xmlns:p14="http://schemas.microsoft.com/office/powerpoint/2010/main" val="2351066619"/>
      </p:ext>
    </p:extLst>
  </p:cSld>
  <p:clrMapOvr>
    <a:masterClrMapping/>
  </p:clrMapOvr>
  <p:transition>
    <p:wipe dir="r"/>
  </p:transition>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p:cSld name="Blank">
    <p:spTree>
      <p:nvGrpSpPr>
        <p:cNvPr id="1" name=""/>
        <p:cNvGrpSpPr/>
        <p:nvPr/>
      </p:nvGrpSpPr>
      <p:grpSpPr>
        <a:xfrm>
          <a:off x="0" y="0"/>
          <a:ext cx="0" cy="0"/>
          <a:chOff x="0" y="0"/>
          <a:chExt cx="0" cy="0"/>
        </a:xfrm>
      </p:grpSpPr>
      <p:sp>
        <p:nvSpPr>
          <p:cNvPr id="3" name="Rectangle 5"/>
          <p:cNvSpPr>
            <a:spLocks noChangeArrowheads="1"/>
          </p:cNvSpPr>
          <p:nvPr userDrawn="1"/>
        </p:nvSpPr>
        <p:spPr bwMode="ltGray">
          <a:xfrm>
            <a:off x="7763787" y="6584512"/>
            <a:ext cx="811863" cy="175257"/>
          </a:xfrm>
          <a:prstGeom prst="rect">
            <a:avLst/>
          </a:prstGeom>
          <a:noFill/>
          <a:ln w="9525">
            <a:noFill/>
            <a:miter lim="800000"/>
            <a:headEnd/>
            <a:tailEnd/>
          </a:ln>
          <a:effectLst/>
        </p:spPr>
        <p:txBody>
          <a:bodyPr wrap="none" lIns="82124" tIns="41061" rIns="82124" bIns="41061" anchor="b">
            <a:spAutoFit/>
          </a:bodyPr>
          <a:lstStyle/>
          <a:p>
            <a:pPr algn="r" defTabSz="814388"/>
            <a:r>
              <a:rPr lang="en-US" sz="600" dirty="0">
                <a:solidFill>
                  <a:srgbClr val="C0C0C0"/>
                </a:solidFill>
              </a:rPr>
              <a:t>Cisco Confidential</a:t>
            </a:r>
          </a:p>
        </p:txBody>
      </p:sp>
      <p:sp>
        <p:nvSpPr>
          <p:cNvPr id="5" name="Rectangle 4"/>
          <p:cNvSpPr>
            <a:spLocks noChangeArrowheads="1"/>
          </p:cNvSpPr>
          <p:nvPr userDrawn="1"/>
        </p:nvSpPr>
        <p:spPr bwMode="ltGray">
          <a:xfrm>
            <a:off x="251373" y="6586246"/>
            <a:ext cx="3420515" cy="175257"/>
          </a:xfrm>
          <a:prstGeom prst="rect">
            <a:avLst/>
          </a:prstGeom>
          <a:noFill/>
          <a:ln w="9525">
            <a:noFill/>
            <a:miter lim="800000"/>
            <a:headEnd/>
            <a:tailEnd/>
          </a:ln>
          <a:effectLst/>
        </p:spPr>
        <p:txBody>
          <a:bodyPr wrap="square" lIns="82124" tIns="41061" rIns="82124" bIns="41061" anchor="b" anchorCtr="0">
            <a:spAutoFit/>
          </a:bodyPr>
          <a:lstStyle/>
          <a:p>
            <a:pPr defTabSz="814388"/>
            <a:r>
              <a:rPr lang="en-US" sz="600" dirty="0" smtClean="0">
                <a:solidFill>
                  <a:srgbClr val="C0C0C0"/>
                </a:solidFill>
              </a:rPr>
              <a:t>© 2010 Cisco and/or its affiliates. All rights reserved.</a:t>
            </a:r>
            <a:endParaRPr lang="en-US" sz="600" dirty="0">
              <a:solidFill>
                <a:srgbClr val="C0C0C0"/>
              </a:solidFill>
            </a:endParaRPr>
          </a:p>
        </p:txBody>
      </p:sp>
      <p:sp>
        <p:nvSpPr>
          <p:cNvPr id="6" name="Rectangle 7"/>
          <p:cNvSpPr>
            <a:spLocks noChangeArrowheads="1"/>
          </p:cNvSpPr>
          <p:nvPr userDrawn="1"/>
        </p:nvSpPr>
        <p:spPr bwMode="ltGray">
          <a:xfrm>
            <a:off x="8639981" y="6580408"/>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fld id="{DFCF27A5-1A5B-48D3-A060-2758FFBB1ADD}" type="slidenum">
              <a:rPr lang="en-US" sz="600">
                <a:solidFill>
                  <a:srgbClr val="C0C0C0"/>
                </a:solidFill>
              </a:rPr>
              <a:pPr algn="r" defTabSz="814388"/>
              <a:t>‹#›</a:t>
            </a:fld>
            <a:endParaRPr lang="en-US" sz="600" dirty="0">
              <a:solidFill>
                <a:srgbClr val="C0C0C0"/>
              </a:solidFill>
            </a:endParaRPr>
          </a:p>
        </p:txBody>
      </p:sp>
    </p:spTree>
    <p:extLst>
      <p:ext uri="{BB962C8B-B14F-4D97-AF65-F5344CB8AC3E}">
        <p14:creationId xmlns:p14="http://schemas.microsoft.com/office/powerpoint/2010/main" val="2908904379"/>
      </p:ext>
    </p:extLst>
  </p:cSld>
  <p:clrMapOvr>
    <a:masterClrMapping/>
  </p:clrMapOvr>
  <p:transition>
    <p:wipe dir="r"/>
  </p:transition>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p:cSld name="Closing Slide_green">
    <p:spTree>
      <p:nvGrpSpPr>
        <p:cNvPr id="1" name=""/>
        <p:cNvGrpSpPr/>
        <p:nvPr/>
      </p:nvGrpSpPr>
      <p:grpSpPr>
        <a:xfrm>
          <a:off x="0" y="0"/>
          <a:ext cx="0" cy="0"/>
          <a:chOff x="0" y="0"/>
          <a:chExt cx="0" cy="0"/>
        </a:xfrm>
      </p:grpSpPr>
      <p:pic>
        <p:nvPicPr>
          <p:cNvPr id="19" name="Picture 2" descr="C:\Documents and Settings\contractor\Desktop\Blue_Green_Gradient.png"/>
          <p:cNvPicPr>
            <a:picLocks noChangeAspect="1" noChangeArrowheads="1"/>
          </p:cNvPicPr>
          <p:nvPr userDrawn="1"/>
        </p:nvPicPr>
        <p:blipFill>
          <a:blip r:embed="rId2" cstate="print"/>
          <a:srcRect/>
          <a:stretch>
            <a:fillRect/>
          </a:stretch>
        </p:blipFill>
        <p:spPr bwMode="auto">
          <a:xfrm>
            <a:off x="-12700" y="0"/>
            <a:ext cx="9156700" cy="6858000"/>
          </a:xfrm>
          <a:prstGeom prst="rect">
            <a:avLst/>
          </a:prstGeom>
          <a:noFill/>
        </p:spPr>
      </p:pic>
      <p:sp>
        <p:nvSpPr>
          <p:cNvPr id="20" name="Rectangle 19"/>
          <p:cNvSpPr>
            <a:spLocks noChangeArrowheads="1"/>
          </p:cNvSpPr>
          <p:nvPr/>
        </p:nvSpPr>
        <p:spPr bwMode="black">
          <a:xfrm>
            <a:off x="4373702" y="5844550"/>
            <a:ext cx="41443" cy="157016"/>
          </a:xfrm>
          <a:prstGeom prst="rect">
            <a:avLst/>
          </a:prstGeom>
          <a:solidFill>
            <a:schemeClr val="bg1"/>
          </a:solidFill>
          <a:ln w="9525">
            <a:noFill/>
            <a:miter lim="800000"/>
            <a:headEnd/>
            <a:tailEnd/>
          </a:ln>
        </p:spPr>
        <p:txBody>
          <a:bodyPr/>
          <a:lstStyle/>
          <a:p>
            <a:endParaRPr lang="en-US" dirty="0">
              <a:solidFill>
                <a:srgbClr val="0096D6"/>
              </a:solidFill>
            </a:endParaRPr>
          </a:p>
        </p:txBody>
      </p:sp>
      <p:sp>
        <p:nvSpPr>
          <p:cNvPr id="21" name="Freeform 20"/>
          <p:cNvSpPr>
            <a:spLocks/>
          </p:cNvSpPr>
          <p:nvPr/>
        </p:nvSpPr>
        <p:spPr bwMode="black">
          <a:xfrm>
            <a:off x="4615130" y="5840202"/>
            <a:ext cx="119991" cy="165712"/>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solidFill>
            <a:schemeClr val="bg1"/>
          </a:solidFill>
          <a:ln w="9525">
            <a:noFill/>
            <a:round/>
            <a:headEnd/>
            <a:tailEnd/>
          </a:ln>
        </p:spPr>
        <p:txBody>
          <a:bodyPr/>
          <a:lstStyle/>
          <a:p>
            <a:endParaRPr lang="en-US" dirty="0">
              <a:solidFill>
                <a:srgbClr val="0096D6"/>
              </a:solidFill>
            </a:endParaRPr>
          </a:p>
        </p:txBody>
      </p:sp>
      <p:sp>
        <p:nvSpPr>
          <p:cNvPr id="22" name="Freeform 21"/>
          <p:cNvSpPr>
            <a:spLocks/>
          </p:cNvSpPr>
          <p:nvPr/>
        </p:nvSpPr>
        <p:spPr bwMode="black">
          <a:xfrm>
            <a:off x="4200221" y="5840202"/>
            <a:ext cx="119991" cy="165712"/>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solidFill>
            <a:schemeClr val="bg1"/>
          </a:solidFill>
          <a:ln w="9525">
            <a:noFill/>
            <a:round/>
            <a:headEnd/>
            <a:tailEnd/>
          </a:ln>
        </p:spPr>
        <p:txBody>
          <a:bodyPr/>
          <a:lstStyle/>
          <a:p>
            <a:endParaRPr lang="en-US" dirty="0">
              <a:solidFill>
                <a:srgbClr val="0096D6"/>
              </a:solidFill>
            </a:endParaRPr>
          </a:p>
        </p:txBody>
      </p:sp>
      <p:sp>
        <p:nvSpPr>
          <p:cNvPr id="23" name="Freeform 22"/>
          <p:cNvSpPr>
            <a:spLocks noEditPoints="1"/>
          </p:cNvSpPr>
          <p:nvPr userDrawn="1"/>
        </p:nvSpPr>
        <p:spPr bwMode="black">
          <a:xfrm>
            <a:off x="4778491" y="5840202"/>
            <a:ext cx="164807" cy="165712"/>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solidFill>
            <a:schemeClr val="bg1"/>
          </a:solidFill>
          <a:ln w="9525">
            <a:noFill/>
            <a:round/>
            <a:headEnd/>
            <a:tailEnd/>
          </a:ln>
        </p:spPr>
        <p:txBody>
          <a:bodyPr/>
          <a:lstStyle/>
          <a:p>
            <a:endParaRPr lang="en-US" dirty="0">
              <a:solidFill>
                <a:srgbClr val="0096D6"/>
              </a:solidFill>
            </a:endParaRPr>
          </a:p>
        </p:txBody>
      </p:sp>
      <p:sp>
        <p:nvSpPr>
          <p:cNvPr id="24" name="Freeform 23"/>
          <p:cNvSpPr>
            <a:spLocks/>
          </p:cNvSpPr>
          <p:nvPr/>
        </p:nvSpPr>
        <p:spPr bwMode="black">
          <a:xfrm>
            <a:off x="4468634" y="5840202"/>
            <a:ext cx="107462" cy="165712"/>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solidFill>
            <a:schemeClr val="bg1"/>
          </a:solidFill>
          <a:ln w="9525">
            <a:noFill/>
            <a:round/>
            <a:headEnd/>
            <a:tailEnd/>
          </a:ln>
        </p:spPr>
        <p:txBody>
          <a:bodyPr/>
          <a:lstStyle/>
          <a:p>
            <a:endParaRPr lang="en-US" dirty="0">
              <a:solidFill>
                <a:srgbClr val="0096D6"/>
              </a:solidFill>
            </a:endParaRPr>
          </a:p>
        </p:txBody>
      </p:sp>
      <p:sp>
        <p:nvSpPr>
          <p:cNvPr id="25" name="Freeform 24"/>
          <p:cNvSpPr>
            <a:spLocks/>
          </p:cNvSpPr>
          <p:nvPr/>
        </p:nvSpPr>
        <p:spPr bwMode="black">
          <a:xfrm>
            <a:off x="4117817" y="5654198"/>
            <a:ext cx="39033" cy="80682"/>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solidFill>
            <a:schemeClr val="bg1"/>
          </a:solidFill>
          <a:ln w="9525">
            <a:noFill/>
            <a:round/>
            <a:headEnd/>
            <a:tailEnd/>
          </a:ln>
        </p:spPr>
        <p:txBody>
          <a:bodyPr/>
          <a:lstStyle/>
          <a:p>
            <a:endParaRPr lang="en-US" dirty="0">
              <a:solidFill>
                <a:srgbClr val="0096D6"/>
              </a:solidFill>
            </a:endParaRPr>
          </a:p>
        </p:txBody>
      </p:sp>
      <p:sp>
        <p:nvSpPr>
          <p:cNvPr id="26" name="Freeform 25"/>
          <p:cNvSpPr>
            <a:spLocks/>
          </p:cNvSpPr>
          <p:nvPr/>
        </p:nvSpPr>
        <p:spPr bwMode="black">
          <a:xfrm>
            <a:off x="4227206" y="5600088"/>
            <a:ext cx="39033" cy="134792"/>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solidFill>
            <a:schemeClr val="bg1"/>
          </a:solidFill>
          <a:ln w="9525">
            <a:noFill/>
            <a:round/>
            <a:headEnd/>
            <a:tailEnd/>
          </a:ln>
        </p:spPr>
        <p:txBody>
          <a:bodyPr/>
          <a:lstStyle/>
          <a:p>
            <a:endParaRPr lang="en-US" dirty="0">
              <a:solidFill>
                <a:srgbClr val="0096D6"/>
              </a:solidFill>
            </a:endParaRPr>
          </a:p>
        </p:txBody>
      </p:sp>
      <p:sp>
        <p:nvSpPr>
          <p:cNvPr id="27" name="Freeform 26"/>
          <p:cNvSpPr>
            <a:spLocks/>
          </p:cNvSpPr>
          <p:nvPr/>
        </p:nvSpPr>
        <p:spPr bwMode="black">
          <a:xfrm>
            <a:off x="4334669" y="5525687"/>
            <a:ext cx="39033" cy="248327"/>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solidFill>
            <a:schemeClr val="bg1"/>
          </a:solidFill>
          <a:ln w="9525">
            <a:noFill/>
            <a:round/>
            <a:headEnd/>
            <a:tailEnd/>
          </a:ln>
        </p:spPr>
        <p:txBody>
          <a:bodyPr/>
          <a:lstStyle/>
          <a:p>
            <a:endParaRPr lang="en-US" dirty="0">
              <a:solidFill>
                <a:srgbClr val="0096D6"/>
              </a:solidFill>
            </a:endParaRPr>
          </a:p>
        </p:txBody>
      </p:sp>
      <p:sp>
        <p:nvSpPr>
          <p:cNvPr id="28" name="Freeform 27"/>
          <p:cNvSpPr>
            <a:spLocks/>
          </p:cNvSpPr>
          <p:nvPr/>
        </p:nvSpPr>
        <p:spPr bwMode="black">
          <a:xfrm>
            <a:off x="4444058" y="5600088"/>
            <a:ext cx="39033" cy="134792"/>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solidFill>
            <a:schemeClr val="bg1"/>
          </a:solidFill>
          <a:ln w="9525">
            <a:noFill/>
            <a:round/>
            <a:headEnd/>
            <a:tailEnd/>
          </a:ln>
        </p:spPr>
        <p:txBody>
          <a:bodyPr/>
          <a:lstStyle/>
          <a:p>
            <a:endParaRPr lang="en-US" dirty="0">
              <a:solidFill>
                <a:srgbClr val="0096D6"/>
              </a:solidFill>
            </a:endParaRPr>
          </a:p>
        </p:txBody>
      </p:sp>
      <p:sp>
        <p:nvSpPr>
          <p:cNvPr id="29" name="Freeform 28"/>
          <p:cNvSpPr>
            <a:spLocks/>
          </p:cNvSpPr>
          <p:nvPr/>
        </p:nvSpPr>
        <p:spPr bwMode="black">
          <a:xfrm>
            <a:off x="4551038" y="5654198"/>
            <a:ext cx="41443" cy="80682"/>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solidFill>
            <a:schemeClr val="bg1"/>
          </a:solidFill>
          <a:ln w="9525">
            <a:noFill/>
            <a:round/>
            <a:headEnd/>
            <a:tailEnd/>
          </a:ln>
        </p:spPr>
        <p:txBody>
          <a:bodyPr/>
          <a:lstStyle/>
          <a:p>
            <a:endParaRPr lang="en-US" dirty="0">
              <a:solidFill>
                <a:srgbClr val="0096D6"/>
              </a:solidFill>
            </a:endParaRPr>
          </a:p>
        </p:txBody>
      </p:sp>
      <p:sp>
        <p:nvSpPr>
          <p:cNvPr id="30" name="Freeform 29"/>
          <p:cNvSpPr>
            <a:spLocks/>
          </p:cNvSpPr>
          <p:nvPr/>
        </p:nvSpPr>
        <p:spPr bwMode="black">
          <a:xfrm>
            <a:off x="4660428" y="5600088"/>
            <a:ext cx="39515" cy="134792"/>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solidFill>
            <a:schemeClr val="bg1"/>
          </a:solidFill>
          <a:ln w="9525">
            <a:noFill/>
            <a:round/>
            <a:headEnd/>
            <a:tailEnd/>
          </a:ln>
        </p:spPr>
        <p:txBody>
          <a:bodyPr/>
          <a:lstStyle/>
          <a:p>
            <a:endParaRPr lang="en-US" dirty="0">
              <a:solidFill>
                <a:srgbClr val="0096D6"/>
              </a:solidFill>
            </a:endParaRPr>
          </a:p>
        </p:txBody>
      </p:sp>
      <p:sp>
        <p:nvSpPr>
          <p:cNvPr id="31" name="Freeform 30"/>
          <p:cNvSpPr>
            <a:spLocks/>
          </p:cNvSpPr>
          <p:nvPr/>
        </p:nvSpPr>
        <p:spPr bwMode="black">
          <a:xfrm>
            <a:off x="4769818" y="5525687"/>
            <a:ext cx="39515" cy="248327"/>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solidFill>
            <a:schemeClr val="bg1"/>
          </a:solidFill>
          <a:ln w="9525">
            <a:noFill/>
            <a:round/>
            <a:headEnd/>
            <a:tailEnd/>
          </a:ln>
        </p:spPr>
        <p:txBody>
          <a:bodyPr/>
          <a:lstStyle/>
          <a:p>
            <a:endParaRPr lang="en-US" dirty="0">
              <a:solidFill>
                <a:srgbClr val="0096D6"/>
              </a:solidFill>
            </a:endParaRPr>
          </a:p>
        </p:txBody>
      </p:sp>
      <p:sp>
        <p:nvSpPr>
          <p:cNvPr id="32" name="Freeform 31"/>
          <p:cNvSpPr>
            <a:spLocks/>
          </p:cNvSpPr>
          <p:nvPr/>
        </p:nvSpPr>
        <p:spPr bwMode="black">
          <a:xfrm>
            <a:off x="4877279" y="5600088"/>
            <a:ext cx="39515" cy="134792"/>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solidFill>
            <a:schemeClr val="bg1"/>
          </a:solidFill>
          <a:ln w="9525">
            <a:noFill/>
            <a:round/>
            <a:headEnd/>
            <a:tailEnd/>
          </a:ln>
        </p:spPr>
        <p:txBody>
          <a:bodyPr/>
          <a:lstStyle/>
          <a:p>
            <a:endParaRPr lang="en-US" dirty="0">
              <a:solidFill>
                <a:srgbClr val="0096D6"/>
              </a:solidFill>
            </a:endParaRPr>
          </a:p>
        </p:txBody>
      </p:sp>
      <p:sp>
        <p:nvSpPr>
          <p:cNvPr id="33" name="Freeform 32"/>
          <p:cNvSpPr>
            <a:spLocks/>
          </p:cNvSpPr>
          <p:nvPr/>
        </p:nvSpPr>
        <p:spPr bwMode="black">
          <a:xfrm>
            <a:off x="4986669" y="5654198"/>
            <a:ext cx="39515" cy="80682"/>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solidFill>
            <a:schemeClr val="bg1"/>
          </a:solidFill>
          <a:ln w="9525">
            <a:noFill/>
            <a:round/>
            <a:headEnd/>
            <a:tailEnd/>
          </a:ln>
        </p:spPr>
        <p:txBody>
          <a:bodyPr/>
          <a:lstStyle/>
          <a:p>
            <a:endParaRPr lang="en-US" dirty="0">
              <a:solidFill>
                <a:srgbClr val="0096D6"/>
              </a:solidFill>
            </a:endParaRPr>
          </a:p>
        </p:txBody>
      </p:sp>
    </p:spTree>
    <p:extLst>
      <p:ext uri="{BB962C8B-B14F-4D97-AF65-F5344CB8AC3E}">
        <p14:creationId xmlns:p14="http://schemas.microsoft.com/office/powerpoint/2010/main" val="3968952852"/>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700"/>
                                        <p:tgtEl>
                                          <p:spTgt spid="19"/>
                                        </p:tgtEl>
                                      </p:cBhvr>
                                    </p:animEffect>
                                  </p:childTnLst>
                                </p:cTn>
                              </p:par>
                            </p:childTnLst>
                          </p:cTn>
                        </p:par>
                        <p:par>
                          <p:cTn id="8" fill="hold">
                            <p:stCondLst>
                              <p:cond delay="700"/>
                            </p:stCondLst>
                            <p:childTnLst>
                              <p:par>
                                <p:cTn id="9" presetID="10" presetClass="entr" presetSubtype="0" fill="hold" grpId="1"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fade">
                                      <p:cBhvr>
                                        <p:cTn id="11" dur="700"/>
                                        <p:tgtEl>
                                          <p:spTgt spid="25"/>
                                        </p:tgtEl>
                                      </p:cBhvr>
                                    </p:animEffect>
                                  </p:childTnLst>
                                </p:cTn>
                              </p:par>
                              <p:par>
                                <p:cTn id="12" presetID="10" presetClass="entr" presetSubtype="0" fill="hold" grpId="1" nodeType="withEffect">
                                  <p:stCondLst>
                                    <p:cond delay="0"/>
                                  </p:stCondLst>
                                  <p:childTnLst>
                                    <p:set>
                                      <p:cBhvr>
                                        <p:cTn id="13" dur="1" fill="hold">
                                          <p:stCondLst>
                                            <p:cond delay="0"/>
                                          </p:stCondLst>
                                        </p:cTn>
                                        <p:tgtEl>
                                          <p:spTgt spid="27"/>
                                        </p:tgtEl>
                                        <p:attrNameLst>
                                          <p:attrName>style.visibility</p:attrName>
                                        </p:attrNameLst>
                                      </p:cBhvr>
                                      <p:to>
                                        <p:strVal val="visible"/>
                                      </p:to>
                                    </p:set>
                                    <p:animEffect transition="in" filter="fade">
                                      <p:cBhvr>
                                        <p:cTn id="14" dur="700"/>
                                        <p:tgtEl>
                                          <p:spTgt spid="27"/>
                                        </p:tgtEl>
                                      </p:cBhvr>
                                    </p:animEffect>
                                  </p:childTnLst>
                                </p:cTn>
                              </p:par>
                              <p:par>
                                <p:cTn id="15" presetID="10" presetClass="entr" presetSubtype="0" fill="hold" grpId="1" nodeType="withEffect">
                                  <p:stCondLst>
                                    <p:cond delay="0"/>
                                  </p:stCondLst>
                                  <p:childTnLst>
                                    <p:set>
                                      <p:cBhvr>
                                        <p:cTn id="16" dur="1" fill="hold">
                                          <p:stCondLst>
                                            <p:cond delay="0"/>
                                          </p:stCondLst>
                                        </p:cTn>
                                        <p:tgtEl>
                                          <p:spTgt spid="29"/>
                                        </p:tgtEl>
                                        <p:attrNameLst>
                                          <p:attrName>style.visibility</p:attrName>
                                        </p:attrNameLst>
                                      </p:cBhvr>
                                      <p:to>
                                        <p:strVal val="visible"/>
                                      </p:to>
                                    </p:set>
                                    <p:animEffect transition="in" filter="fade">
                                      <p:cBhvr>
                                        <p:cTn id="17" dur="700"/>
                                        <p:tgtEl>
                                          <p:spTgt spid="29"/>
                                        </p:tgtEl>
                                      </p:cBhvr>
                                    </p:animEffect>
                                  </p:childTnLst>
                                </p:cTn>
                              </p:par>
                              <p:par>
                                <p:cTn id="18" presetID="10" presetClass="entr" presetSubtype="0" fill="hold" grpId="1" nodeType="withEffect">
                                  <p:stCondLst>
                                    <p:cond delay="0"/>
                                  </p:stCondLst>
                                  <p:childTnLst>
                                    <p:set>
                                      <p:cBhvr>
                                        <p:cTn id="19" dur="1" fill="hold">
                                          <p:stCondLst>
                                            <p:cond delay="0"/>
                                          </p:stCondLst>
                                        </p:cTn>
                                        <p:tgtEl>
                                          <p:spTgt spid="31"/>
                                        </p:tgtEl>
                                        <p:attrNameLst>
                                          <p:attrName>style.visibility</p:attrName>
                                        </p:attrNameLst>
                                      </p:cBhvr>
                                      <p:to>
                                        <p:strVal val="visible"/>
                                      </p:to>
                                    </p:set>
                                    <p:animEffect transition="in" filter="fade">
                                      <p:cBhvr>
                                        <p:cTn id="20" dur="700"/>
                                        <p:tgtEl>
                                          <p:spTgt spid="31"/>
                                        </p:tgtEl>
                                      </p:cBhvr>
                                    </p:animEffect>
                                  </p:childTnLst>
                                </p:cTn>
                              </p:par>
                              <p:par>
                                <p:cTn id="21" presetID="10" presetClass="entr" presetSubtype="0" fill="hold" grpId="1" nodeType="withEffect">
                                  <p:stCondLst>
                                    <p:cond delay="0"/>
                                  </p:stCondLst>
                                  <p:childTnLst>
                                    <p:set>
                                      <p:cBhvr>
                                        <p:cTn id="22" dur="1" fill="hold">
                                          <p:stCondLst>
                                            <p:cond delay="0"/>
                                          </p:stCondLst>
                                        </p:cTn>
                                        <p:tgtEl>
                                          <p:spTgt spid="33"/>
                                        </p:tgtEl>
                                        <p:attrNameLst>
                                          <p:attrName>style.visibility</p:attrName>
                                        </p:attrNameLst>
                                      </p:cBhvr>
                                      <p:to>
                                        <p:strVal val="visible"/>
                                      </p:to>
                                    </p:set>
                                    <p:animEffect transition="in" filter="fade">
                                      <p:cBhvr>
                                        <p:cTn id="23" dur="700"/>
                                        <p:tgtEl>
                                          <p:spTgt spid="33"/>
                                        </p:tgtEl>
                                      </p:cBhvr>
                                    </p:animEffect>
                                  </p:childTnLst>
                                </p:cTn>
                              </p:par>
                              <p:par>
                                <p:cTn id="24" presetID="10" presetClass="entr" presetSubtype="0" fill="hold" grpId="1" nodeType="withEffect">
                                  <p:stCondLst>
                                    <p:cond delay="0"/>
                                  </p:stCondLst>
                                  <p:childTnLst>
                                    <p:set>
                                      <p:cBhvr>
                                        <p:cTn id="25" dur="1" fill="hold">
                                          <p:stCondLst>
                                            <p:cond delay="0"/>
                                          </p:stCondLst>
                                        </p:cTn>
                                        <p:tgtEl>
                                          <p:spTgt spid="26"/>
                                        </p:tgtEl>
                                        <p:attrNameLst>
                                          <p:attrName>style.visibility</p:attrName>
                                        </p:attrNameLst>
                                      </p:cBhvr>
                                      <p:to>
                                        <p:strVal val="visible"/>
                                      </p:to>
                                    </p:set>
                                    <p:animEffect transition="in" filter="fade">
                                      <p:cBhvr>
                                        <p:cTn id="26" dur="700"/>
                                        <p:tgtEl>
                                          <p:spTgt spid="26"/>
                                        </p:tgtEl>
                                      </p:cBhvr>
                                    </p:animEffect>
                                  </p:childTnLst>
                                </p:cTn>
                              </p:par>
                              <p:par>
                                <p:cTn id="27" presetID="10" presetClass="entr" presetSubtype="0" fill="hold" grpId="1" nodeType="withEffect">
                                  <p:stCondLst>
                                    <p:cond delay="0"/>
                                  </p:stCondLst>
                                  <p:childTnLst>
                                    <p:set>
                                      <p:cBhvr>
                                        <p:cTn id="28" dur="1" fill="hold">
                                          <p:stCondLst>
                                            <p:cond delay="0"/>
                                          </p:stCondLst>
                                        </p:cTn>
                                        <p:tgtEl>
                                          <p:spTgt spid="28"/>
                                        </p:tgtEl>
                                        <p:attrNameLst>
                                          <p:attrName>style.visibility</p:attrName>
                                        </p:attrNameLst>
                                      </p:cBhvr>
                                      <p:to>
                                        <p:strVal val="visible"/>
                                      </p:to>
                                    </p:set>
                                    <p:animEffect transition="in" filter="fade">
                                      <p:cBhvr>
                                        <p:cTn id="29" dur="700"/>
                                        <p:tgtEl>
                                          <p:spTgt spid="28"/>
                                        </p:tgtEl>
                                      </p:cBhvr>
                                    </p:animEffect>
                                  </p:childTnLst>
                                </p:cTn>
                              </p:par>
                              <p:par>
                                <p:cTn id="30" presetID="10" presetClass="entr" presetSubtype="0" fill="hold" grpId="1" nodeType="withEffect">
                                  <p:stCondLst>
                                    <p:cond delay="0"/>
                                  </p:stCondLst>
                                  <p:childTnLst>
                                    <p:set>
                                      <p:cBhvr>
                                        <p:cTn id="31" dur="1" fill="hold">
                                          <p:stCondLst>
                                            <p:cond delay="0"/>
                                          </p:stCondLst>
                                        </p:cTn>
                                        <p:tgtEl>
                                          <p:spTgt spid="30"/>
                                        </p:tgtEl>
                                        <p:attrNameLst>
                                          <p:attrName>style.visibility</p:attrName>
                                        </p:attrNameLst>
                                      </p:cBhvr>
                                      <p:to>
                                        <p:strVal val="visible"/>
                                      </p:to>
                                    </p:set>
                                    <p:animEffect transition="in" filter="fade">
                                      <p:cBhvr>
                                        <p:cTn id="32" dur="700"/>
                                        <p:tgtEl>
                                          <p:spTgt spid="30"/>
                                        </p:tgtEl>
                                      </p:cBhvr>
                                    </p:animEffect>
                                  </p:childTnLst>
                                </p:cTn>
                              </p:par>
                              <p:par>
                                <p:cTn id="33" presetID="10" presetClass="entr" presetSubtype="0" fill="hold" grpId="1" nodeType="withEffect">
                                  <p:stCondLst>
                                    <p:cond delay="0"/>
                                  </p:stCondLst>
                                  <p:childTnLst>
                                    <p:set>
                                      <p:cBhvr>
                                        <p:cTn id="34" dur="1" fill="hold">
                                          <p:stCondLst>
                                            <p:cond delay="0"/>
                                          </p:stCondLst>
                                        </p:cTn>
                                        <p:tgtEl>
                                          <p:spTgt spid="32"/>
                                        </p:tgtEl>
                                        <p:attrNameLst>
                                          <p:attrName>style.visibility</p:attrName>
                                        </p:attrNameLst>
                                      </p:cBhvr>
                                      <p:to>
                                        <p:strVal val="visible"/>
                                      </p:to>
                                    </p:set>
                                    <p:animEffect transition="in" filter="fade">
                                      <p:cBhvr>
                                        <p:cTn id="35" dur="700"/>
                                        <p:tgtEl>
                                          <p:spTgt spid="32"/>
                                        </p:tgtEl>
                                      </p:cBhvr>
                                    </p:animEffect>
                                  </p:childTnLst>
                                </p:cTn>
                              </p:par>
                              <p:par>
                                <p:cTn id="36" presetID="42" presetClass="path" presetSubtype="0" accel="50000" decel="50000" fill="hold" grpId="0" nodeType="withEffect">
                                  <p:stCondLst>
                                    <p:cond delay="0"/>
                                  </p:stCondLst>
                                  <p:childTnLst>
                                    <p:animMotion origin="layout" path="M -5.55556E-7 -1.91391E-6 L -5.55556E-7 0.02314 " pathEditMode="relative" rAng="0" ptsTypes="AA">
                                      <p:cBhvr>
                                        <p:cTn id="37" dur="700" spd="-100000" fill="hold"/>
                                        <p:tgtEl>
                                          <p:spTgt spid="25"/>
                                        </p:tgtEl>
                                        <p:attrNameLst>
                                          <p:attrName>ppt_x</p:attrName>
                                          <p:attrName>ppt_y</p:attrName>
                                        </p:attrNameLst>
                                      </p:cBhvr>
                                      <p:rCtr x="0" y="12"/>
                                    </p:animMotion>
                                  </p:childTnLst>
                                </p:cTn>
                              </p:par>
                              <p:par>
                                <p:cTn id="38" presetID="42" presetClass="path" presetSubtype="0" accel="50000" decel="50000" fill="hold" grpId="0" nodeType="withEffect">
                                  <p:stCondLst>
                                    <p:cond delay="0"/>
                                  </p:stCondLst>
                                  <p:childTnLst>
                                    <p:animMotion origin="layout" path="M 4.72222E-6 -1.93242E-6 L 4.72222E-6 0.02962 " pathEditMode="relative" rAng="0" ptsTypes="AA">
                                      <p:cBhvr>
                                        <p:cTn id="39" dur="700" spd="-100000" fill="hold"/>
                                        <p:tgtEl>
                                          <p:spTgt spid="27"/>
                                        </p:tgtEl>
                                        <p:attrNameLst>
                                          <p:attrName>ppt_x</p:attrName>
                                          <p:attrName>ppt_y</p:attrName>
                                        </p:attrNameLst>
                                      </p:cBhvr>
                                      <p:rCtr x="0" y="15"/>
                                    </p:animMotion>
                                  </p:childTnLst>
                                </p:cTn>
                              </p:par>
                              <p:par>
                                <p:cTn id="40" presetID="42" presetClass="path" presetSubtype="0" accel="50000" decel="50000" fill="hold" grpId="0" nodeType="withEffect">
                                  <p:stCondLst>
                                    <p:cond delay="0"/>
                                  </p:stCondLst>
                                  <p:childTnLst>
                                    <p:animMotion origin="layout" path="M 0 -1.91391E-6 L 0 0.02314 " pathEditMode="relative" rAng="0" ptsTypes="AA">
                                      <p:cBhvr>
                                        <p:cTn id="41" dur="700" spd="-100000" fill="hold"/>
                                        <p:tgtEl>
                                          <p:spTgt spid="29"/>
                                        </p:tgtEl>
                                        <p:attrNameLst>
                                          <p:attrName>ppt_x</p:attrName>
                                          <p:attrName>ppt_y</p:attrName>
                                        </p:attrNameLst>
                                      </p:cBhvr>
                                      <p:rCtr x="0" y="12"/>
                                    </p:animMotion>
                                  </p:childTnLst>
                                </p:cTn>
                              </p:par>
                              <p:par>
                                <p:cTn id="42" presetID="42" presetClass="path" presetSubtype="0" accel="50000" decel="50000" fill="hold" grpId="0" nodeType="withEffect">
                                  <p:stCondLst>
                                    <p:cond delay="0"/>
                                  </p:stCondLst>
                                  <p:childTnLst>
                                    <p:animMotion origin="layout" path="M -4.72222E-6 -1.93242E-6 L -4.72222E-6 0.02962 " pathEditMode="relative" rAng="0" ptsTypes="AA">
                                      <p:cBhvr>
                                        <p:cTn id="43" dur="700" spd="-100000" fill="hold"/>
                                        <p:tgtEl>
                                          <p:spTgt spid="31"/>
                                        </p:tgtEl>
                                        <p:attrNameLst>
                                          <p:attrName>ppt_x</p:attrName>
                                          <p:attrName>ppt_y</p:attrName>
                                        </p:attrNameLst>
                                      </p:cBhvr>
                                      <p:rCtr x="0" y="15"/>
                                    </p:animMotion>
                                  </p:childTnLst>
                                </p:cTn>
                              </p:par>
                              <p:par>
                                <p:cTn id="44" presetID="42" presetClass="path" presetSubtype="0" accel="50000" decel="50000" fill="hold" grpId="0" nodeType="withEffect">
                                  <p:stCondLst>
                                    <p:cond delay="0"/>
                                  </p:stCondLst>
                                  <p:childTnLst>
                                    <p:animMotion origin="layout" path="M 4.16667E-6 -1.91391E-6 L 4.16667E-6 0.02314 " pathEditMode="relative" rAng="0" ptsTypes="AA">
                                      <p:cBhvr>
                                        <p:cTn id="45" dur="700" spd="-100000" fill="hold"/>
                                        <p:tgtEl>
                                          <p:spTgt spid="33"/>
                                        </p:tgtEl>
                                        <p:attrNameLst>
                                          <p:attrName>ppt_x</p:attrName>
                                          <p:attrName>ppt_y</p:attrName>
                                        </p:attrNameLst>
                                      </p:cBhvr>
                                      <p:rCtr x="0" y="12"/>
                                    </p:animMotion>
                                  </p:childTnLst>
                                </p:cTn>
                              </p:par>
                              <p:par>
                                <p:cTn id="46" presetID="64" presetClass="path" presetSubtype="0" accel="50000" decel="50000" fill="hold" grpId="0" nodeType="withEffect">
                                  <p:stCondLst>
                                    <p:cond delay="0"/>
                                  </p:stCondLst>
                                  <p:childTnLst>
                                    <p:animMotion origin="layout" path="M 2.77778E-7 2.36056E-6 L 2.77778E-7 -0.02338 " pathEditMode="relative" rAng="0" ptsTypes="AA">
                                      <p:cBhvr>
                                        <p:cTn id="47" dur="700" spd="-100000" fill="hold"/>
                                        <p:tgtEl>
                                          <p:spTgt spid="26"/>
                                        </p:tgtEl>
                                        <p:attrNameLst>
                                          <p:attrName>ppt_x</p:attrName>
                                          <p:attrName>ppt_y</p:attrName>
                                        </p:attrNameLst>
                                      </p:cBhvr>
                                      <p:rCtr x="0" y="-12"/>
                                    </p:animMotion>
                                  </p:childTnLst>
                                </p:cTn>
                              </p:par>
                              <p:par>
                                <p:cTn id="48" presetID="64" presetClass="path" presetSubtype="0" accel="50000" decel="50000" fill="hold" grpId="0" nodeType="withEffect">
                                  <p:stCondLst>
                                    <p:cond delay="0"/>
                                  </p:stCondLst>
                                  <p:childTnLst>
                                    <p:animMotion origin="layout" path="M -8.33333E-7 2.36056E-6 L -8.33333E-7 -0.02338 " pathEditMode="relative" rAng="0" ptsTypes="AA">
                                      <p:cBhvr>
                                        <p:cTn id="49" dur="700" spd="-100000" fill="hold"/>
                                        <p:tgtEl>
                                          <p:spTgt spid="28"/>
                                        </p:tgtEl>
                                        <p:attrNameLst>
                                          <p:attrName>ppt_x</p:attrName>
                                          <p:attrName>ppt_y</p:attrName>
                                        </p:attrNameLst>
                                      </p:cBhvr>
                                      <p:rCtr x="0" y="-12"/>
                                    </p:animMotion>
                                  </p:childTnLst>
                                </p:cTn>
                              </p:par>
                              <p:par>
                                <p:cTn id="50" presetID="64" presetClass="path" presetSubtype="0" accel="50000" decel="50000" fill="hold" grpId="0" nodeType="withEffect">
                                  <p:stCondLst>
                                    <p:cond delay="0"/>
                                  </p:stCondLst>
                                  <p:childTnLst>
                                    <p:animMotion origin="layout" path="M 4.44444E-6 2.36056E-6 L 4.44444E-6 -0.02338 " pathEditMode="relative" rAng="0" ptsTypes="AA">
                                      <p:cBhvr>
                                        <p:cTn id="51" dur="700" spd="-100000" fill="hold"/>
                                        <p:tgtEl>
                                          <p:spTgt spid="30"/>
                                        </p:tgtEl>
                                        <p:attrNameLst>
                                          <p:attrName>ppt_x</p:attrName>
                                          <p:attrName>ppt_y</p:attrName>
                                        </p:attrNameLst>
                                      </p:cBhvr>
                                      <p:rCtr x="0" y="-12"/>
                                    </p:animMotion>
                                  </p:childTnLst>
                                </p:cTn>
                              </p:par>
                              <p:par>
                                <p:cTn id="52" presetID="64" presetClass="path" presetSubtype="0" accel="50000" decel="50000" fill="hold" grpId="0" nodeType="withEffect">
                                  <p:stCondLst>
                                    <p:cond delay="0"/>
                                  </p:stCondLst>
                                  <p:childTnLst>
                                    <p:animMotion origin="layout" path="M 3.33333E-6 2.36056E-6 L 3.33333E-6 -0.02338 " pathEditMode="relative" rAng="0" ptsTypes="AA">
                                      <p:cBhvr>
                                        <p:cTn id="53" dur="700" spd="-100000" fill="hold"/>
                                        <p:tgtEl>
                                          <p:spTgt spid="32"/>
                                        </p:tgtEl>
                                        <p:attrNameLst>
                                          <p:attrName>ppt_x</p:attrName>
                                          <p:attrName>ppt_y</p:attrName>
                                        </p:attrNameLst>
                                      </p:cBhvr>
                                      <p:rCtr x="0" y="-12"/>
                                    </p:animMotion>
                                  </p:childTnLst>
                                </p:cTn>
                              </p:par>
                            </p:childTnLst>
                          </p:cTn>
                        </p:par>
                        <p:par>
                          <p:cTn id="54" fill="hold">
                            <p:stCondLst>
                              <p:cond delay="1400"/>
                            </p:stCondLst>
                            <p:childTnLst>
                              <p:par>
                                <p:cTn id="55" presetID="10" presetClass="entr" presetSubtype="0" fill="hold" grpId="0" nodeType="afterEffect">
                                  <p:stCondLst>
                                    <p:cond delay="0"/>
                                  </p:stCondLst>
                                  <p:childTnLst>
                                    <p:set>
                                      <p:cBhvr>
                                        <p:cTn id="56" dur="1" fill="hold">
                                          <p:stCondLst>
                                            <p:cond delay="0"/>
                                          </p:stCondLst>
                                        </p:cTn>
                                        <p:tgtEl>
                                          <p:spTgt spid="22"/>
                                        </p:tgtEl>
                                        <p:attrNameLst>
                                          <p:attrName>style.visibility</p:attrName>
                                        </p:attrNameLst>
                                      </p:cBhvr>
                                      <p:to>
                                        <p:strVal val="visible"/>
                                      </p:to>
                                    </p:set>
                                    <p:animEffect transition="in" filter="fade">
                                      <p:cBhvr>
                                        <p:cTn id="57" dur="700"/>
                                        <p:tgtEl>
                                          <p:spTgt spid="22"/>
                                        </p:tgtEl>
                                      </p:cBhvr>
                                    </p:animEffect>
                                  </p:childTnLst>
                                </p:cTn>
                              </p:par>
                              <p:par>
                                <p:cTn id="58" presetID="10" presetClass="entr" presetSubtype="0" fill="hold" grpId="0" nodeType="withEffect">
                                  <p:stCondLst>
                                    <p:cond delay="100"/>
                                  </p:stCondLst>
                                  <p:childTnLst>
                                    <p:set>
                                      <p:cBhvr>
                                        <p:cTn id="59" dur="1" fill="hold">
                                          <p:stCondLst>
                                            <p:cond delay="0"/>
                                          </p:stCondLst>
                                        </p:cTn>
                                        <p:tgtEl>
                                          <p:spTgt spid="20"/>
                                        </p:tgtEl>
                                        <p:attrNameLst>
                                          <p:attrName>style.visibility</p:attrName>
                                        </p:attrNameLst>
                                      </p:cBhvr>
                                      <p:to>
                                        <p:strVal val="visible"/>
                                      </p:to>
                                    </p:set>
                                    <p:animEffect transition="in" filter="fade">
                                      <p:cBhvr>
                                        <p:cTn id="60" dur="700"/>
                                        <p:tgtEl>
                                          <p:spTgt spid="20"/>
                                        </p:tgtEl>
                                      </p:cBhvr>
                                    </p:animEffect>
                                  </p:childTnLst>
                                </p:cTn>
                              </p:par>
                              <p:par>
                                <p:cTn id="61" presetID="10" presetClass="entr" presetSubtype="0" fill="hold" grpId="0" nodeType="withEffect">
                                  <p:stCondLst>
                                    <p:cond delay="200"/>
                                  </p:stCondLst>
                                  <p:childTnLst>
                                    <p:set>
                                      <p:cBhvr>
                                        <p:cTn id="62" dur="1" fill="hold">
                                          <p:stCondLst>
                                            <p:cond delay="0"/>
                                          </p:stCondLst>
                                        </p:cTn>
                                        <p:tgtEl>
                                          <p:spTgt spid="24"/>
                                        </p:tgtEl>
                                        <p:attrNameLst>
                                          <p:attrName>style.visibility</p:attrName>
                                        </p:attrNameLst>
                                      </p:cBhvr>
                                      <p:to>
                                        <p:strVal val="visible"/>
                                      </p:to>
                                    </p:set>
                                    <p:animEffect transition="in" filter="fade">
                                      <p:cBhvr>
                                        <p:cTn id="63" dur="700"/>
                                        <p:tgtEl>
                                          <p:spTgt spid="24"/>
                                        </p:tgtEl>
                                      </p:cBhvr>
                                    </p:animEffect>
                                  </p:childTnLst>
                                </p:cTn>
                              </p:par>
                              <p:par>
                                <p:cTn id="64" presetID="10" presetClass="entr" presetSubtype="0" fill="hold" grpId="0" nodeType="withEffect">
                                  <p:stCondLst>
                                    <p:cond delay="300"/>
                                  </p:stCondLst>
                                  <p:childTnLst>
                                    <p:set>
                                      <p:cBhvr>
                                        <p:cTn id="65" dur="1" fill="hold">
                                          <p:stCondLst>
                                            <p:cond delay="0"/>
                                          </p:stCondLst>
                                        </p:cTn>
                                        <p:tgtEl>
                                          <p:spTgt spid="21"/>
                                        </p:tgtEl>
                                        <p:attrNameLst>
                                          <p:attrName>style.visibility</p:attrName>
                                        </p:attrNameLst>
                                      </p:cBhvr>
                                      <p:to>
                                        <p:strVal val="visible"/>
                                      </p:to>
                                    </p:set>
                                    <p:animEffect transition="in" filter="fade">
                                      <p:cBhvr>
                                        <p:cTn id="66" dur="700"/>
                                        <p:tgtEl>
                                          <p:spTgt spid="21"/>
                                        </p:tgtEl>
                                      </p:cBhvr>
                                    </p:animEffect>
                                  </p:childTnLst>
                                </p:cTn>
                              </p:par>
                              <p:par>
                                <p:cTn id="67" presetID="10" presetClass="entr" presetSubtype="0" fill="hold" grpId="0" nodeType="withEffect">
                                  <p:stCondLst>
                                    <p:cond delay="400"/>
                                  </p:stCondLst>
                                  <p:childTnLst>
                                    <p:set>
                                      <p:cBhvr>
                                        <p:cTn id="68" dur="1" fill="hold">
                                          <p:stCondLst>
                                            <p:cond delay="0"/>
                                          </p:stCondLst>
                                        </p:cTn>
                                        <p:tgtEl>
                                          <p:spTgt spid="23"/>
                                        </p:tgtEl>
                                        <p:attrNameLst>
                                          <p:attrName>style.visibility</p:attrName>
                                        </p:attrNameLst>
                                      </p:cBhvr>
                                      <p:to>
                                        <p:strVal val="visible"/>
                                      </p:to>
                                    </p:set>
                                    <p:animEffect transition="in" filter="fade">
                                      <p:cBhvr>
                                        <p:cTn id="69" dur="7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P spid="24" grpId="0" animBg="1"/>
      <p:bldP spid="25" grpId="0" animBg="1"/>
      <p:bldP spid="25" grpId="1" animBg="1"/>
      <p:bldP spid="26" grpId="0" animBg="1"/>
      <p:bldP spid="26" grpId="1" animBg="1"/>
      <p:bldP spid="27" grpId="0" animBg="1"/>
      <p:bldP spid="27" grpId="1" animBg="1"/>
      <p:bldP spid="28" grpId="0" animBg="1"/>
      <p:bldP spid="28" grpId="1" animBg="1"/>
      <p:bldP spid="29" grpId="0" animBg="1"/>
      <p:bldP spid="29" grpId="1" animBg="1"/>
      <p:bldP spid="30" grpId="0" animBg="1"/>
      <p:bldP spid="30" grpId="1" animBg="1"/>
      <p:bldP spid="31" grpId="0" animBg="1"/>
      <p:bldP spid="31" grpId="1" animBg="1"/>
      <p:bldP spid="32" grpId="0" animBg="1"/>
      <p:bldP spid="32" grpId="1" animBg="1"/>
      <p:bldP spid="33" grpId="0" animBg="1"/>
      <p:bldP spid="33" grpId="1" animBg="1"/>
    </p:bld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p:cSld name="Closing Slide-green thank you">
    <p:spTree>
      <p:nvGrpSpPr>
        <p:cNvPr id="1" name=""/>
        <p:cNvGrpSpPr/>
        <p:nvPr/>
      </p:nvGrpSpPr>
      <p:grpSpPr>
        <a:xfrm>
          <a:off x="0" y="0"/>
          <a:ext cx="0" cy="0"/>
          <a:chOff x="0" y="0"/>
          <a:chExt cx="0" cy="0"/>
        </a:xfrm>
      </p:grpSpPr>
      <p:pic>
        <p:nvPicPr>
          <p:cNvPr id="19" name="Picture 2" descr="C:\Documents and Settings\contractor\Desktop\Blue_Green_Gradient.png"/>
          <p:cNvPicPr>
            <a:picLocks noChangeAspect="1" noChangeArrowheads="1"/>
          </p:cNvPicPr>
          <p:nvPr/>
        </p:nvPicPr>
        <p:blipFill>
          <a:blip r:embed="rId2" cstate="print"/>
          <a:srcRect/>
          <a:stretch>
            <a:fillRect/>
          </a:stretch>
        </p:blipFill>
        <p:spPr bwMode="auto">
          <a:xfrm>
            <a:off x="-12700" y="0"/>
            <a:ext cx="9156700" cy="6858000"/>
          </a:xfrm>
          <a:prstGeom prst="rect">
            <a:avLst/>
          </a:prstGeom>
          <a:noFill/>
        </p:spPr>
      </p:pic>
      <p:sp>
        <p:nvSpPr>
          <p:cNvPr id="20" name="Rectangle 19"/>
          <p:cNvSpPr>
            <a:spLocks noChangeArrowheads="1"/>
          </p:cNvSpPr>
          <p:nvPr userDrawn="1"/>
        </p:nvSpPr>
        <p:spPr bwMode="black">
          <a:xfrm>
            <a:off x="6312989" y="3708603"/>
            <a:ext cx="116616" cy="441827"/>
          </a:xfrm>
          <a:prstGeom prst="rect">
            <a:avLst/>
          </a:prstGeom>
          <a:solidFill>
            <a:schemeClr val="bg1"/>
          </a:solidFill>
          <a:ln w="9525">
            <a:noFill/>
            <a:miter lim="800000"/>
            <a:headEnd/>
            <a:tailEnd/>
          </a:ln>
        </p:spPr>
        <p:txBody>
          <a:bodyPr/>
          <a:lstStyle/>
          <a:p>
            <a:endParaRPr lang="en-US" dirty="0">
              <a:solidFill>
                <a:srgbClr val="0096D6"/>
              </a:solidFill>
            </a:endParaRPr>
          </a:p>
        </p:txBody>
      </p:sp>
      <p:sp>
        <p:nvSpPr>
          <p:cNvPr id="21" name="Freeform 20"/>
          <p:cNvSpPr>
            <a:spLocks/>
          </p:cNvSpPr>
          <p:nvPr/>
        </p:nvSpPr>
        <p:spPr bwMode="black">
          <a:xfrm>
            <a:off x="6992342" y="3697605"/>
            <a:ext cx="337642" cy="466297"/>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solidFill>
            <a:schemeClr val="bg1"/>
          </a:solidFill>
          <a:ln w="9525">
            <a:noFill/>
            <a:round/>
            <a:headEnd/>
            <a:tailEnd/>
          </a:ln>
        </p:spPr>
        <p:txBody>
          <a:bodyPr/>
          <a:lstStyle/>
          <a:p>
            <a:endParaRPr lang="en-US" dirty="0">
              <a:solidFill>
                <a:srgbClr val="0096D6"/>
              </a:solidFill>
            </a:endParaRPr>
          </a:p>
        </p:txBody>
      </p:sp>
      <p:sp>
        <p:nvSpPr>
          <p:cNvPr id="22" name="Freeform 21"/>
          <p:cNvSpPr>
            <a:spLocks/>
          </p:cNvSpPr>
          <p:nvPr/>
        </p:nvSpPr>
        <p:spPr bwMode="black">
          <a:xfrm>
            <a:off x="5824831" y="3697605"/>
            <a:ext cx="337642" cy="466297"/>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solidFill>
            <a:schemeClr val="bg1"/>
          </a:solidFill>
          <a:ln w="9525">
            <a:noFill/>
            <a:round/>
            <a:headEnd/>
            <a:tailEnd/>
          </a:ln>
        </p:spPr>
        <p:txBody>
          <a:bodyPr/>
          <a:lstStyle/>
          <a:p>
            <a:endParaRPr lang="en-US" dirty="0">
              <a:solidFill>
                <a:srgbClr val="0096D6"/>
              </a:solidFill>
            </a:endParaRPr>
          </a:p>
        </p:txBody>
      </p:sp>
      <p:sp>
        <p:nvSpPr>
          <p:cNvPr id="23" name="Freeform 22"/>
          <p:cNvSpPr>
            <a:spLocks noEditPoints="1"/>
          </p:cNvSpPr>
          <p:nvPr/>
        </p:nvSpPr>
        <p:spPr bwMode="black">
          <a:xfrm>
            <a:off x="7452023" y="3697605"/>
            <a:ext cx="463750" cy="466297"/>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solidFill>
            <a:schemeClr val="bg1"/>
          </a:solidFill>
          <a:ln w="9525">
            <a:noFill/>
            <a:round/>
            <a:headEnd/>
            <a:tailEnd/>
          </a:ln>
        </p:spPr>
        <p:txBody>
          <a:bodyPr/>
          <a:lstStyle/>
          <a:p>
            <a:endParaRPr lang="en-US" dirty="0">
              <a:solidFill>
                <a:srgbClr val="0096D6"/>
              </a:solidFill>
            </a:endParaRPr>
          </a:p>
        </p:txBody>
      </p:sp>
      <p:sp>
        <p:nvSpPr>
          <p:cNvPr id="24" name="Freeform 23"/>
          <p:cNvSpPr>
            <a:spLocks/>
          </p:cNvSpPr>
          <p:nvPr/>
        </p:nvSpPr>
        <p:spPr bwMode="black">
          <a:xfrm>
            <a:off x="6580117" y="3697605"/>
            <a:ext cx="302387" cy="466297"/>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solidFill>
            <a:schemeClr val="bg1"/>
          </a:solidFill>
          <a:ln w="9525">
            <a:noFill/>
            <a:round/>
            <a:headEnd/>
            <a:tailEnd/>
          </a:ln>
        </p:spPr>
        <p:txBody>
          <a:bodyPr/>
          <a:lstStyle/>
          <a:p>
            <a:endParaRPr lang="en-US" dirty="0">
              <a:solidFill>
                <a:srgbClr val="0096D6"/>
              </a:solidFill>
            </a:endParaRPr>
          </a:p>
        </p:txBody>
      </p:sp>
      <p:sp>
        <p:nvSpPr>
          <p:cNvPr id="25" name="Freeform 24"/>
          <p:cNvSpPr>
            <a:spLocks/>
          </p:cNvSpPr>
          <p:nvPr/>
        </p:nvSpPr>
        <p:spPr bwMode="black">
          <a:xfrm>
            <a:off x="5592955" y="3082440"/>
            <a:ext cx="109835" cy="227032"/>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solidFill>
            <a:schemeClr val="bg1"/>
          </a:solidFill>
          <a:ln w="9525">
            <a:noFill/>
            <a:round/>
            <a:headEnd/>
            <a:tailEnd/>
          </a:ln>
        </p:spPr>
        <p:txBody>
          <a:bodyPr/>
          <a:lstStyle/>
          <a:p>
            <a:endParaRPr lang="en-US" dirty="0">
              <a:solidFill>
                <a:srgbClr val="0096D6"/>
              </a:solidFill>
            </a:endParaRPr>
          </a:p>
        </p:txBody>
      </p:sp>
      <p:sp>
        <p:nvSpPr>
          <p:cNvPr id="26" name="Freeform 25"/>
          <p:cNvSpPr>
            <a:spLocks/>
          </p:cNvSpPr>
          <p:nvPr/>
        </p:nvSpPr>
        <p:spPr bwMode="black">
          <a:xfrm>
            <a:off x="5900764" y="2930180"/>
            <a:ext cx="109835" cy="379291"/>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solidFill>
            <a:schemeClr val="bg1"/>
          </a:solidFill>
          <a:ln w="9525">
            <a:noFill/>
            <a:round/>
            <a:headEnd/>
            <a:tailEnd/>
          </a:ln>
        </p:spPr>
        <p:txBody>
          <a:bodyPr/>
          <a:lstStyle/>
          <a:p>
            <a:endParaRPr lang="en-US" dirty="0">
              <a:solidFill>
                <a:srgbClr val="0096D6"/>
              </a:solidFill>
            </a:endParaRPr>
          </a:p>
        </p:txBody>
      </p:sp>
      <p:sp>
        <p:nvSpPr>
          <p:cNvPr id="27" name="Freeform 26"/>
          <p:cNvSpPr>
            <a:spLocks/>
          </p:cNvSpPr>
          <p:nvPr/>
        </p:nvSpPr>
        <p:spPr bwMode="black">
          <a:xfrm>
            <a:off x="6203154" y="2720822"/>
            <a:ext cx="109835" cy="698767"/>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solidFill>
            <a:schemeClr val="bg1"/>
          </a:solidFill>
          <a:ln w="9525">
            <a:noFill/>
            <a:round/>
            <a:headEnd/>
            <a:tailEnd/>
          </a:ln>
        </p:spPr>
        <p:txBody>
          <a:bodyPr/>
          <a:lstStyle/>
          <a:p>
            <a:endParaRPr lang="en-US" dirty="0">
              <a:solidFill>
                <a:srgbClr val="0096D6"/>
              </a:solidFill>
            </a:endParaRPr>
          </a:p>
        </p:txBody>
      </p:sp>
      <p:sp>
        <p:nvSpPr>
          <p:cNvPr id="28" name="Freeform 27"/>
          <p:cNvSpPr>
            <a:spLocks/>
          </p:cNvSpPr>
          <p:nvPr/>
        </p:nvSpPr>
        <p:spPr bwMode="black">
          <a:xfrm>
            <a:off x="6510963" y="2930181"/>
            <a:ext cx="109835" cy="379292"/>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solidFill>
            <a:schemeClr val="bg1"/>
          </a:solidFill>
          <a:ln w="9525">
            <a:noFill/>
            <a:round/>
            <a:headEnd/>
            <a:tailEnd/>
          </a:ln>
        </p:spPr>
        <p:txBody>
          <a:bodyPr/>
          <a:lstStyle/>
          <a:p>
            <a:endParaRPr lang="en-US" dirty="0">
              <a:solidFill>
                <a:srgbClr val="0096D6"/>
              </a:solidFill>
            </a:endParaRPr>
          </a:p>
        </p:txBody>
      </p:sp>
      <p:sp>
        <p:nvSpPr>
          <p:cNvPr id="29" name="Freeform 28"/>
          <p:cNvSpPr>
            <a:spLocks/>
          </p:cNvSpPr>
          <p:nvPr/>
        </p:nvSpPr>
        <p:spPr bwMode="black">
          <a:xfrm>
            <a:off x="6811994" y="3082440"/>
            <a:ext cx="116616" cy="227031"/>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solidFill>
            <a:schemeClr val="bg1"/>
          </a:solidFill>
          <a:ln w="9525">
            <a:noFill/>
            <a:round/>
            <a:headEnd/>
            <a:tailEnd/>
          </a:ln>
        </p:spPr>
        <p:txBody>
          <a:bodyPr/>
          <a:lstStyle/>
          <a:p>
            <a:endParaRPr lang="en-US" dirty="0">
              <a:solidFill>
                <a:srgbClr val="0096D6"/>
              </a:solidFill>
            </a:endParaRPr>
          </a:p>
        </p:txBody>
      </p:sp>
      <p:sp>
        <p:nvSpPr>
          <p:cNvPr id="30" name="Freeform 29"/>
          <p:cNvSpPr>
            <a:spLocks/>
          </p:cNvSpPr>
          <p:nvPr/>
        </p:nvSpPr>
        <p:spPr bwMode="black">
          <a:xfrm>
            <a:off x="7119806" y="2930181"/>
            <a:ext cx="111191" cy="379290"/>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solidFill>
            <a:schemeClr val="bg1"/>
          </a:solidFill>
          <a:ln w="9525">
            <a:noFill/>
            <a:round/>
            <a:headEnd/>
            <a:tailEnd/>
          </a:ln>
        </p:spPr>
        <p:txBody>
          <a:bodyPr/>
          <a:lstStyle/>
          <a:p>
            <a:endParaRPr lang="en-US" dirty="0">
              <a:solidFill>
                <a:srgbClr val="0096D6"/>
              </a:solidFill>
            </a:endParaRPr>
          </a:p>
        </p:txBody>
      </p:sp>
      <p:sp>
        <p:nvSpPr>
          <p:cNvPr id="31" name="Freeform 30"/>
          <p:cNvSpPr>
            <a:spLocks/>
          </p:cNvSpPr>
          <p:nvPr/>
        </p:nvSpPr>
        <p:spPr bwMode="black">
          <a:xfrm>
            <a:off x="7427618" y="2720823"/>
            <a:ext cx="111191" cy="698766"/>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solidFill>
            <a:schemeClr val="bg1"/>
          </a:solidFill>
          <a:ln w="9525">
            <a:noFill/>
            <a:round/>
            <a:headEnd/>
            <a:tailEnd/>
          </a:ln>
        </p:spPr>
        <p:txBody>
          <a:bodyPr/>
          <a:lstStyle/>
          <a:p>
            <a:endParaRPr lang="en-US" dirty="0">
              <a:solidFill>
                <a:srgbClr val="0096D6"/>
              </a:solidFill>
            </a:endParaRPr>
          </a:p>
        </p:txBody>
      </p:sp>
      <p:sp>
        <p:nvSpPr>
          <p:cNvPr id="32" name="Freeform 31"/>
          <p:cNvSpPr>
            <a:spLocks/>
          </p:cNvSpPr>
          <p:nvPr/>
        </p:nvSpPr>
        <p:spPr bwMode="black">
          <a:xfrm>
            <a:off x="7730002" y="2930181"/>
            <a:ext cx="111191" cy="379290"/>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solidFill>
            <a:schemeClr val="bg1"/>
          </a:solidFill>
          <a:ln w="9525">
            <a:noFill/>
            <a:round/>
            <a:headEnd/>
            <a:tailEnd/>
          </a:ln>
        </p:spPr>
        <p:txBody>
          <a:bodyPr/>
          <a:lstStyle/>
          <a:p>
            <a:endParaRPr lang="en-US" dirty="0">
              <a:solidFill>
                <a:srgbClr val="0096D6"/>
              </a:solidFill>
            </a:endParaRPr>
          </a:p>
        </p:txBody>
      </p:sp>
      <p:sp>
        <p:nvSpPr>
          <p:cNvPr id="33" name="Freeform 32"/>
          <p:cNvSpPr>
            <a:spLocks/>
          </p:cNvSpPr>
          <p:nvPr/>
        </p:nvSpPr>
        <p:spPr bwMode="black">
          <a:xfrm>
            <a:off x="8037814" y="3082440"/>
            <a:ext cx="111191" cy="227031"/>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solidFill>
            <a:schemeClr val="bg1"/>
          </a:solidFill>
          <a:ln w="9525">
            <a:noFill/>
            <a:round/>
            <a:headEnd/>
            <a:tailEnd/>
          </a:ln>
        </p:spPr>
        <p:txBody>
          <a:bodyPr/>
          <a:lstStyle/>
          <a:p>
            <a:endParaRPr lang="en-US" dirty="0">
              <a:solidFill>
                <a:srgbClr val="0096D6"/>
              </a:solidFill>
            </a:endParaRPr>
          </a:p>
        </p:txBody>
      </p:sp>
      <p:sp>
        <p:nvSpPr>
          <p:cNvPr id="34" name="TextBox 33"/>
          <p:cNvSpPr txBox="1"/>
          <p:nvPr userDrawn="1"/>
        </p:nvSpPr>
        <p:spPr>
          <a:xfrm>
            <a:off x="644691" y="3060488"/>
            <a:ext cx="2437270" cy="646331"/>
          </a:xfrm>
          <a:prstGeom prst="rect">
            <a:avLst/>
          </a:prstGeom>
          <a:noFill/>
        </p:spPr>
        <p:txBody>
          <a:bodyPr wrap="none" rtlCol="0">
            <a:spAutoFit/>
          </a:bodyPr>
          <a:lstStyle/>
          <a:p>
            <a:r>
              <a:rPr lang="en-US" sz="3600" dirty="0" smtClean="0">
                <a:solidFill>
                  <a:srgbClr val="FFFFFF"/>
                </a:solidFill>
              </a:rPr>
              <a:t>Thank you.</a:t>
            </a:r>
            <a:endParaRPr lang="en-US" sz="3600" dirty="0">
              <a:solidFill>
                <a:srgbClr val="FFFFFF"/>
              </a:solidFill>
            </a:endParaRPr>
          </a:p>
        </p:txBody>
      </p:sp>
    </p:spTree>
    <p:extLst>
      <p:ext uri="{BB962C8B-B14F-4D97-AF65-F5344CB8AC3E}">
        <p14:creationId xmlns:p14="http://schemas.microsoft.com/office/powerpoint/2010/main" val="2310268772"/>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700"/>
                                        <p:tgtEl>
                                          <p:spTgt spid="19"/>
                                        </p:tgtEl>
                                      </p:cBhvr>
                                    </p:animEffect>
                                  </p:childTnLst>
                                </p:cTn>
                              </p:par>
                            </p:childTnLst>
                          </p:cTn>
                        </p:par>
                        <p:par>
                          <p:cTn id="8" fill="hold">
                            <p:stCondLst>
                              <p:cond delay="700"/>
                            </p:stCondLst>
                            <p:childTnLst>
                              <p:par>
                                <p:cTn id="9" presetID="10" presetClass="entr" presetSubtype="0" fill="hold" grpId="0" nodeType="afterEffect">
                                  <p:stCondLst>
                                    <p:cond delay="0"/>
                                  </p:stCondLst>
                                  <p:iterate type="lt">
                                    <p:tmPct val="6250"/>
                                  </p:iterate>
                                  <p:childTnLst>
                                    <p:set>
                                      <p:cBhvr>
                                        <p:cTn id="10" dur="1" fill="hold">
                                          <p:stCondLst>
                                            <p:cond delay="0"/>
                                          </p:stCondLst>
                                        </p:cTn>
                                        <p:tgtEl>
                                          <p:spTgt spid="34"/>
                                        </p:tgtEl>
                                        <p:attrNameLst>
                                          <p:attrName>style.visibility</p:attrName>
                                        </p:attrNameLst>
                                      </p:cBhvr>
                                      <p:to>
                                        <p:strVal val="visible"/>
                                      </p:to>
                                    </p:set>
                                    <p:animEffect transition="in" filter="fade">
                                      <p:cBhvr>
                                        <p:cTn id="11" dur="1000"/>
                                        <p:tgtEl>
                                          <p:spTgt spid="34"/>
                                        </p:tgtEl>
                                      </p:cBhvr>
                                    </p:animEffect>
                                  </p:childTnLst>
                                </p:cTn>
                              </p:par>
                            </p:childTnLst>
                          </p:cTn>
                        </p:par>
                        <p:par>
                          <p:cTn id="12" fill="hold">
                            <p:stCondLst>
                              <p:cond delay="2200"/>
                            </p:stCondLst>
                            <p:childTnLst>
                              <p:par>
                                <p:cTn id="13" presetID="10" presetClass="entr" presetSubtype="0" fill="hold" grpId="1" nodeType="after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fade">
                                      <p:cBhvr>
                                        <p:cTn id="15" dur="700"/>
                                        <p:tgtEl>
                                          <p:spTgt spid="25"/>
                                        </p:tgtEl>
                                      </p:cBhvr>
                                    </p:animEffect>
                                  </p:childTnLst>
                                </p:cTn>
                              </p:par>
                              <p:par>
                                <p:cTn id="16" presetID="10" presetClass="entr" presetSubtype="0" fill="hold" grpId="1" nodeType="with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fade">
                                      <p:cBhvr>
                                        <p:cTn id="18" dur="700"/>
                                        <p:tgtEl>
                                          <p:spTgt spid="26"/>
                                        </p:tgtEl>
                                      </p:cBhvr>
                                    </p:animEffect>
                                  </p:childTnLst>
                                </p:cTn>
                              </p:par>
                              <p:par>
                                <p:cTn id="19" presetID="10" presetClass="entr" presetSubtype="0" fill="hold" grpId="1" nodeType="withEffect">
                                  <p:stCondLst>
                                    <p:cond delay="0"/>
                                  </p:stCondLst>
                                  <p:childTnLst>
                                    <p:set>
                                      <p:cBhvr>
                                        <p:cTn id="20" dur="1" fill="hold">
                                          <p:stCondLst>
                                            <p:cond delay="0"/>
                                          </p:stCondLst>
                                        </p:cTn>
                                        <p:tgtEl>
                                          <p:spTgt spid="27"/>
                                        </p:tgtEl>
                                        <p:attrNameLst>
                                          <p:attrName>style.visibility</p:attrName>
                                        </p:attrNameLst>
                                      </p:cBhvr>
                                      <p:to>
                                        <p:strVal val="visible"/>
                                      </p:to>
                                    </p:set>
                                    <p:animEffect transition="in" filter="fade">
                                      <p:cBhvr>
                                        <p:cTn id="21" dur="700"/>
                                        <p:tgtEl>
                                          <p:spTgt spid="27"/>
                                        </p:tgtEl>
                                      </p:cBhvr>
                                    </p:animEffect>
                                  </p:childTnLst>
                                </p:cTn>
                              </p:par>
                              <p:par>
                                <p:cTn id="22" presetID="10" presetClass="entr" presetSubtype="0" fill="hold" grpId="1" nodeType="withEffect">
                                  <p:stCondLst>
                                    <p:cond delay="0"/>
                                  </p:stCondLst>
                                  <p:childTnLst>
                                    <p:set>
                                      <p:cBhvr>
                                        <p:cTn id="23" dur="1" fill="hold">
                                          <p:stCondLst>
                                            <p:cond delay="0"/>
                                          </p:stCondLst>
                                        </p:cTn>
                                        <p:tgtEl>
                                          <p:spTgt spid="28"/>
                                        </p:tgtEl>
                                        <p:attrNameLst>
                                          <p:attrName>style.visibility</p:attrName>
                                        </p:attrNameLst>
                                      </p:cBhvr>
                                      <p:to>
                                        <p:strVal val="visible"/>
                                      </p:to>
                                    </p:set>
                                    <p:animEffect transition="in" filter="fade">
                                      <p:cBhvr>
                                        <p:cTn id="24" dur="700"/>
                                        <p:tgtEl>
                                          <p:spTgt spid="28"/>
                                        </p:tgtEl>
                                      </p:cBhvr>
                                    </p:animEffect>
                                  </p:childTnLst>
                                </p:cTn>
                              </p:par>
                              <p:par>
                                <p:cTn id="25" presetID="10" presetClass="entr" presetSubtype="0" fill="hold" grpId="1" nodeType="withEffect">
                                  <p:stCondLst>
                                    <p:cond delay="0"/>
                                  </p:stCondLst>
                                  <p:childTnLst>
                                    <p:set>
                                      <p:cBhvr>
                                        <p:cTn id="26" dur="1" fill="hold">
                                          <p:stCondLst>
                                            <p:cond delay="0"/>
                                          </p:stCondLst>
                                        </p:cTn>
                                        <p:tgtEl>
                                          <p:spTgt spid="29"/>
                                        </p:tgtEl>
                                        <p:attrNameLst>
                                          <p:attrName>style.visibility</p:attrName>
                                        </p:attrNameLst>
                                      </p:cBhvr>
                                      <p:to>
                                        <p:strVal val="visible"/>
                                      </p:to>
                                    </p:set>
                                    <p:animEffect transition="in" filter="fade">
                                      <p:cBhvr>
                                        <p:cTn id="27" dur="700"/>
                                        <p:tgtEl>
                                          <p:spTgt spid="29"/>
                                        </p:tgtEl>
                                      </p:cBhvr>
                                    </p:animEffect>
                                  </p:childTnLst>
                                </p:cTn>
                              </p:par>
                              <p:par>
                                <p:cTn id="28" presetID="10" presetClass="entr" presetSubtype="0" fill="hold" grpId="1" nodeType="withEffect">
                                  <p:stCondLst>
                                    <p:cond delay="0"/>
                                  </p:stCondLst>
                                  <p:childTnLst>
                                    <p:set>
                                      <p:cBhvr>
                                        <p:cTn id="29" dur="1" fill="hold">
                                          <p:stCondLst>
                                            <p:cond delay="0"/>
                                          </p:stCondLst>
                                        </p:cTn>
                                        <p:tgtEl>
                                          <p:spTgt spid="30"/>
                                        </p:tgtEl>
                                        <p:attrNameLst>
                                          <p:attrName>style.visibility</p:attrName>
                                        </p:attrNameLst>
                                      </p:cBhvr>
                                      <p:to>
                                        <p:strVal val="visible"/>
                                      </p:to>
                                    </p:set>
                                    <p:animEffect transition="in" filter="fade">
                                      <p:cBhvr>
                                        <p:cTn id="30" dur="700"/>
                                        <p:tgtEl>
                                          <p:spTgt spid="30"/>
                                        </p:tgtEl>
                                      </p:cBhvr>
                                    </p:animEffect>
                                  </p:childTnLst>
                                </p:cTn>
                              </p:par>
                              <p:par>
                                <p:cTn id="31" presetID="10" presetClass="entr" presetSubtype="0" fill="hold" grpId="1" nodeType="withEffect">
                                  <p:stCondLst>
                                    <p:cond delay="0"/>
                                  </p:stCondLst>
                                  <p:childTnLst>
                                    <p:set>
                                      <p:cBhvr>
                                        <p:cTn id="32" dur="1" fill="hold">
                                          <p:stCondLst>
                                            <p:cond delay="0"/>
                                          </p:stCondLst>
                                        </p:cTn>
                                        <p:tgtEl>
                                          <p:spTgt spid="31"/>
                                        </p:tgtEl>
                                        <p:attrNameLst>
                                          <p:attrName>style.visibility</p:attrName>
                                        </p:attrNameLst>
                                      </p:cBhvr>
                                      <p:to>
                                        <p:strVal val="visible"/>
                                      </p:to>
                                    </p:set>
                                    <p:animEffect transition="in" filter="fade">
                                      <p:cBhvr>
                                        <p:cTn id="33" dur="700"/>
                                        <p:tgtEl>
                                          <p:spTgt spid="31"/>
                                        </p:tgtEl>
                                      </p:cBhvr>
                                    </p:animEffect>
                                  </p:childTnLst>
                                </p:cTn>
                              </p:par>
                              <p:par>
                                <p:cTn id="34" presetID="10" presetClass="entr" presetSubtype="0" fill="hold" grpId="1" nodeType="withEffect">
                                  <p:stCondLst>
                                    <p:cond delay="0"/>
                                  </p:stCondLst>
                                  <p:childTnLst>
                                    <p:set>
                                      <p:cBhvr>
                                        <p:cTn id="35" dur="1" fill="hold">
                                          <p:stCondLst>
                                            <p:cond delay="0"/>
                                          </p:stCondLst>
                                        </p:cTn>
                                        <p:tgtEl>
                                          <p:spTgt spid="32"/>
                                        </p:tgtEl>
                                        <p:attrNameLst>
                                          <p:attrName>style.visibility</p:attrName>
                                        </p:attrNameLst>
                                      </p:cBhvr>
                                      <p:to>
                                        <p:strVal val="visible"/>
                                      </p:to>
                                    </p:set>
                                    <p:animEffect transition="in" filter="fade">
                                      <p:cBhvr>
                                        <p:cTn id="36" dur="700"/>
                                        <p:tgtEl>
                                          <p:spTgt spid="32"/>
                                        </p:tgtEl>
                                      </p:cBhvr>
                                    </p:animEffect>
                                  </p:childTnLst>
                                </p:cTn>
                              </p:par>
                              <p:par>
                                <p:cTn id="37" presetID="10" presetClass="entr" presetSubtype="0" fill="hold" grpId="1" nodeType="withEffect">
                                  <p:stCondLst>
                                    <p:cond delay="0"/>
                                  </p:stCondLst>
                                  <p:childTnLst>
                                    <p:set>
                                      <p:cBhvr>
                                        <p:cTn id="38" dur="1" fill="hold">
                                          <p:stCondLst>
                                            <p:cond delay="0"/>
                                          </p:stCondLst>
                                        </p:cTn>
                                        <p:tgtEl>
                                          <p:spTgt spid="33"/>
                                        </p:tgtEl>
                                        <p:attrNameLst>
                                          <p:attrName>style.visibility</p:attrName>
                                        </p:attrNameLst>
                                      </p:cBhvr>
                                      <p:to>
                                        <p:strVal val="visible"/>
                                      </p:to>
                                    </p:set>
                                    <p:animEffect transition="in" filter="fade">
                                      <p:cBhvr>
                                        <p:cTn id="39" dur="700"/>
                                        <p:tgtEl>
                                          <p:spTgt spid="33"/>
                                        </p:tgtEl>
                                      </p:cBhvr>
                                    </p:animEffect>
                                  </p:childTnLst>
                                </p:cTn>
                              </p:par>
                              <p:par>
                                <p:cTn id="40" presetID="42" presetClass="path" presetSubtype="0" accel="50000" decel="50000" fill="hold" grpId="0" nodeType="withEffect">
                                  <p:stCondLst>
                                    <p:cond delay="0"/>
                                  </p:stCondLst>
                                  <p:childTnLst>
                                    <p:animMotion origin="layout" path="M -4.72222E-6 3.7037E-7 L -4.72222E-6 0.09143 " pathEditMode="relative" rAng="0" ptsTypes="AA">
                                      <p:cBhvr>
                                        <p:cTn id="41" dur="700" spd="-100000" fill="hold"/>
                                        <p:tgtEl>
                                          <p:spTgt spid="25"/>
                                        </p:tgtEl>
                                        <p:attrNameLst>
                                          <p:attrName>ppt_x</p:attrName>
                                          <p:attrName>ppt_y</p:attrName>
                                        </p:attrNameLst>
                                      </p:cBhvr>
                                      <p:rCtr x="0" y="46"/>
                                    </p:animMotion>
                                  </p:childTnLst>
                                </p:cTn>
                              </p:par>
                              <p:par>
                                <p:cTn id="42" presetID="42" presetClass="path" presetSubtype="0" accel="50000" decel="50000" fill="hold" grpId="0" nodeType="withEffect">
                                  <p:stCondLst>
                                    <p:cond delay="0"/>
                                  </p:stCondLst>
                                  <p:childTnLst>
                                    <p:animMotion origin="layout" path="M 5E-6 3.7037E-6 L 5E-6 0.11157 " pathEditMode="relative" rAng="0" ptsTypes="AA">
                                      <p:cBhvr>
                                        <p:cTn id="43" dur="700" spd="-100000" fill="hold"/>
                                        <p:tgtEl>
                                          <p:spTgt spid="27"/>
                                        </p:tgtEl>
                                        <p:attrNameLst>
                                          <p:attrName>ppt_x</p:attrName>
                                          <p:attrName>ppt_y</p:attrName>
                                        </p:attrNameLst>
                                      </p:cBhvr>
                                      <p:rCtr x="0" y="56"/>
                                    </p:animMotion>
                                  </p:childTnLst>
                                </p:cTn>
                              </p:par>
                              <p:par>
                                <p:cTn id="44" presetID="42" presetClass="path" presetSubtype="0" accel="50000" decel="50000" fill="hold" grpId="0" nodeType="withEffect">
                                  <p:stCondLst>
                                    <p:cond delay="0"/>
                                  </p:stCondLst>
                                  <p:childTnLst>
                                    <p:animMotion origin="layout" path="M 4.72222E-6 4.81481E-6 L 4.72222E-6 0.09143 " pathEditMode="relative" rAng="0" ptsTypes="AA">
                                      <p:cBhvr>
                                        <p:cTn id="45" dur="700" spd="-100000" fill="hold"/>
                                        <p:tgtEl>
                                          <p:spTgt spid="29"/>
                                        </p:tgtEl>
                                        <p:attrNameLst>
                                          <p:attrName>ppt_x</p:attrName>
                                          <p:attrName>ppt_y</p:attrName>
                                        </p:attrNameLst>
                                      </p:cBhvr>
                                      <p:rCtr x="0" y="46"/>
                                    </p:animMotion>
                                  </p:childTnLst>
                                </p:cTn>
                              </p:par>
                              <p:par>
                                <p:cTn id="46" presetID="42" presetClass="path" presetSubtype="0" accel="50000" decel="50000" fill="hold" grpId="0" nodeType="withEffect">
                                  <p:stCondLst>
                                    <p:cond delay="0"/>
                                  </p:stCondLst>
                                  <p:childTnLst>
                                    <p:animMotion origin="layout" path="M -2.77778E-6 3.7037E-6 L -2.77778E-6 0.11157 " pathEditMode="relative" rAng="0" ptsTypes="AA">
                                      <p:cBhvr>
                                        <p:cTn id="47" dur="700" spd="-100000" fill="hold"/>
                                        <p:tgtEl>
                                          <p:spTgt spid="31"/>
                                        </p:tgtEl>
                                        <p:attrNameLst>
                                          <p:attrName>ppt_x</p:attrName>
                                          <p:attrName>ppt_y</p:attrName>
                                        </p:attrNameLst>
                                      </p:cBhvr>
                                      <p:rCtr x="0" y="56"/>
                                    </p:animMotion>
                                  </p:childTnLst>
                                </p:cTn>
                              </p:par>
                              <p:par>
                                <p:cTn id="48" presetID="42" presetClass="path" presetSubtype="0" accel="50000" decel="50000" fill="hold" grpId="0" nodeType="withEffect">
                                  <p:stCondLst>
                                    <p:cond delay="0"/>
                                  </p:stCondLst>
                                  <p:childTnLst>
                                    <p:animMotion origin="layout" path="M 5.55556E-7 4.81481E-6 L 5.55556E-7 0.09143 " pathEditMode="relative" rAng="0" ptsTypes="AA">
                                      <p:cBhvr>
                                        <p:cTn id="49" dur="700" spd="-100000" fill="hold"/>
                                        <p:tgtEl>
                                          <p:spTgt spid="33"/>
                                        </p:tgtEl>
                                        <p:attrNameLst>
                                          <p:attrName>ppt_x</p:attrName>
                                          <p:attrName>ppt_y</p:attrName>
                                        </p:attrNameLst>
                                      </p:cBhvr>
                                      <p:rCtr x="0" y="46"/>
                                    </p:animMotion>
                                  </p:childTnLst>
                                </p:cTn>
                              </p:par>
                              <p:par>
                                <p:cTn id="50" presetID="64" presetClass="path" presetSubtype="0" accel="50000" decel="50000" fill="hold" grpId="0" nodeType="withEffect">
                                  <p:stCondLst>
                                    <p:cond delay="0"/>
                                  </p:stCondLst>
                                  <p:childTnLst>
                                    <p:animMotion origin="layout" path="M 4.72222E-6 3.33333E-6 L 4.72222E-6 -0.10764 " pathEditMode="relative" rAng="0" ptsTypes="AA">
                                      <p:cBhvr>
                                        <p:cTn id="51" dur="700" spd="-100000" fill="hold"/>
                                        <p:tgtEl>
                                          <p:spTgt spid="26"/>
                                        </p:tgtEl>
                                        <p:attrNameLst>
                                          <p:attrName>ppt_x</p:attrName>
                                          <p:attrName>ppt_y</p:attrName>
                                        </p:attrNameLst>
                                      </p:cBhvr>
                                      <p:rCtr x="0" y="-54"/>
                                    </p:animMotion>
                                  </p:childTnLst>
                                </p:cTn>
                              </p:par>
                              <p:par>
                                <p:cTn id="52" presetID="64" presetClass="path" presetSubtype="0" accel="50000" decel="50000" fill="hold" grpId="0" nodeType="withEffect">
                                  <p:stCondLst>
                                    <p:cond delay="0"/>
                                  </p:stCondLst>
                                  <p:childTnLst>
                                    <p:animMotion origin="layout" path="M 4.44444E-6 3.33333E-6 L 4.44444E-6 -0.10764 " pathEditMode="relative" rAng="0" ptsTypes="AA">
                                      <p:cBhvr>
                                        <p:cTn id="53" dur="700" spd="-100000" fill="hold"/>
                                        <p:tgtEl>
                                          <p:spTgt spid="28"/>
                                        </p:tgtEl>
                                        <p:attrNameLst>
                                          <p:attrName>ppt_x</p:attrName>
                                          <p:attrName>ppt_y</p:attrName>
                                        </p:attrNameLst>
                                      </p:cBhvr>
                                      <p:rCtr x="0" y="-54"/>
                                    </p:animMotion>
                                  </p:childTnLst>
                                </p:cTn>
                              </p:par>
                              <p:par>
                                <p:cTn id="54" presetID="64" presetClass="path" presetSubtype="0" accel="50000" decel="50000" fill="hold" grpId="0" nodeType="withEffect">
                                  <p:stCondLst>
                                    <p:cond delay="0"/>
                                  </p:stCondLst>
                                  <p:childTnLst>
                                    <p:animMotion origin="layout" path="M -2.22222E-6 3.33333E-6 L -2.22222E-6 -0.10764 " pathEditMode="relative" rAng="0" ptsTypes="AA">
                                      <p:cBhvr>
                                        <p:cTn id="55" dur="700" spd="-100000" fill="hold"/>
                                        <p:tgtEl>
                                          <p:spTgt spid="30"/>
                                        </p:tgtEl>
                                        <p:attrNameLst>
                                          <p:attrName>ppt_x</p:attrName>
                                          <p:attrName>ppt_y</p:attrName>
                                        </p:attrNameLst>
                                      </p:cBhvr>
                                      <p:rCtr x="0" y="-54"/>
                                    </p:animMotion>
                                  </p:childTnLst>
                                </p:cTn>
                              </p:par>
                              <p:par>
                                <p:cTn id="56" presetID="64" presetClass="path" presetSubtype="0" accel="50000" decel="50000" fill="hold" grpId="0" nodeType="withEffect">
                                  <p:stCondLst>
                                    <p:cond delay="0"/>
                                  </p:stCondLst>
                                  <p:childTnLst>
                                    <p:animMotion origin="layout" path="M 1.11111E-6 3.33333E-6 L 1.11111E-6 -0.10764 " pathEditMode="relative" rAng="0" ptsTypes="AA">
                                      <p:cBhvr>
                                        <p:cTn id="57" dur="700" spd="-100000" fill="hold"/>
                                        <p:tgtEl>
                                          <p:spTgt spid="32"/>
                                        </p:tgtEl>
                                        <p:attrNameLst>
                                          <p:attrName>ppt_x</p:attrName>
                                          <p:attrName>ppt_y</p:attrName>
                                        </p:attrNameLst>
                                      </p:cBhvr>
                                      <p:rCtr x="0" y="-54"/>
                                    </p:animMotion>
                                  </p:childTnLst>
                                </p:cTn>
                              </p:par>
                            </p:childTnLst>
                          </p:cTn>
                        </p:par>
                        <p:par>
                          <p:cTn id="58" fill="hold">
                            <p:stCondLst>
                              <p:cond delay="2900"/>
                            </p:stCondLst>
                            <p:childTnLst>
                              <p:par>
                                <p:cTn id="59" presetID="10" presetClass="entr" presetSubtype="0" fill="hold" grpId="0" nodeType="afterEffect">
                                  <p:stCondLst>
                                    <p:cond delay="0"/>
                                  </p:stCondLst>
                                  <p:childTnLst>
                                    <p:set>
                                      <p:cBhvr>
                                        <p:cTn id="60" dur="1" fill="hold">
                                          <p:stCondLst>
                                            <p:cond delay="0"/>
                                          </p:stCondLst>
                                        </p:cTn>
                                        <p:tgtEl>
                                          <p:spTgt spid="22"/>
                                        </p:tgtEl>
                                        <p:attrNameLst>
                                          <p:attrName>style.visibility</p:attrName>
                                        </p:attrNameLst>
                                      </p:cBhvr>
                                      <p:to>
                                        <p:strVal val="visible"/>
                                      </p:to>
                                    </p:set>
                                    <p:animEffect transition="in" filter="fade">
                                      <p:cBhvr>
                                        <p:cTn id="61" dur="700"/>
                                        <p:tgtEl>
                                          <p:spTgt spid="22"/>
                                        </p:tgtEl>
                                      </p:cBhvr>
                                    </p:animEffect>
                                  </p:childTnLst>
                                </p:cTn>
                              </p:par>
                              <p:par>
                                <p:cTn id="62" presetID="10" presetClass="entr" presetSubtype="0" fill="hold" grpId="0" nodeType="withEffect">
                                  <p:stCondLst>
                                    <p:cond delay="100"/>
                                  </p:stCondLst>
                                  <p:childTnLst>
                                    <p:set>
                                      <p:cBhvr>
                                        <p:cTn id="63" dur="1" fill="hold">
                                          <p:stCondLst>
                                            <p:cond delay="0"/>
                                          </p:stCondLst>
                                        </p:cTn>
                                        <p:tgtEl>
                                          <p:spTgt spid="20"/>
                                        </p:tgtEl>
                                        <p:attrNameLst>
                                          <p:attrName>style.visibility</p:attrName>
                                        </p:attrNameLst>
                                      </p:cBhvr>
                                      <p:to>
                                        <p:strVal val="visible"/>
                                      </p:to>
                                    </p:set>
                                    <p:animEffect transition="in" filter="fade">
                                      <p:cBhvr>
                                        <p:cTn id="64" dur="700"/>
                                        <p:tgtEl>
                                          <p:spTgt spid="20"/>
                                        </p:tgtEl>
                                      </p:cBhvr>
                                    </p:animEffect>
                                  </p:childTnLst>
                                </p:cTn>
                              </p:par>
                              <p:par>
                                <p:cTn id="65" presetID="10" presetClass="entr" presetSubtype="0" fill="hold" grpId="0" nodeType="withEffect">
                                  <p:stCondLst>
                                    <p:cond delay="200"/>
                                  </p:stCondLst>
                                  <p:childTnLst>
                                    <p:set>
                                      <p:cBhvr>
                                        <p:cTn id="66" dur="1" fill="hold">
                                          <p:stCondLst>
                                            <p:cond delay="0"/>
                                          </p:stCondLst>
                                        </p:cTn>
                                        <p:tgtEl>
                                          <p:spTgt spid="24"/>
                                        </p:tgtEl>
                                        <p:attrNameLst>
                                          <p:attrName>style.visibility</p:attrName>
                                        </p:attrNameLst>
                                      </p:cBhvr>
                                      <p:to>
                                        <p:strVal val="visible"/>
                                      </p:to>
                                    </p:set>
                                    <p:animEffect transition="in" filter="fade">
                                      <p:cBhvr>
                                        <p:cTn id="67" dur="700"/>
                                        <p:tgtEl>
                                          <p:spTgt spid="24"/>
                                        </p:tgtEl>
                                      </p:cBhvr>
                                    </p:animEffect>
                                  </p:childTnLst>
                                </p:cTn>
                              </p:par>
                              <p:par>
                                <p:cTn id="68" presetID="10" presetClass="entr" presetSubtype="0" fill="hold" grpId="0" nodeType="withEffect">
                                  <p:stCondLst>
                                    <p:cond delay="300"/>
                                  </p:stCondLst>
                                  <p:childTnLst>
                                    <p:set>
                                      <p:cBhvr>
                                        <p:cTn id="69" dur="1" fill="hold">
                                          <p:stCondLst>
                                            <p:cond delay="0"/>
                                          </p:stCondLst>
                                        </p:cTn>
                                        <p:tgtEl>
                                          <p:spTgt spid="21"/>
                                        </p:tgtEl>
                                        <p:attrNameLst>
                                          <p:attrName>style.visibility</p:attrName>
                                        </p:attrNameLst>
                                      </p:cBhvr>
                                      <p:to>
                                        <p:strVal val="visible"/>
                                      </p:to>
                                    </p:set>
                                    <p:animEffect transition="in" filter="fade">
                                      <p:cBhvr>
                                        <p:cTn id="70" dur="700"/>
                                        <p:tgtEl>
                                          <p:spTgt spid="21"/>
                                        </p:tgtEl>
                                      </p:cBhvr>
                                    </p:animEffect>
                                  </p:childTnLst>
                                </p:cTn>
                              </p:par>
                              <p:par>
                                <p:cTn id="71" presetID="10" presetClass="entr" presetSubtype="0" fill="hold" grpId="0" nodeType="withEffect">
                                  <p:stCondLst>
                                    <p:cond delay="400"/>
                                  </p:stCondLst>
                                  <p:childTnLst>
                                    <p:set>
                                      <p:cBhvr>
                                        <p:cTn id="72" dur="1" fill="hold">
                                          <p:stCondLst>
                                            <p:cond delay="0"/>
                                          </p:stCondLst>
                                        </p:cTn>
                                        <p:tgtEl>
                                          <p:spTgt spid="23"/>
                                        </p:tgtEl>
                                        <p:attrNameLst>
                                          <p:attrName>style.visibility</p:attrName>
                                        </p:attrNameLst>
                                      </p:cBhvr>
                                      <p:to>
                                        <p:strVal val="visible"/>
                                      </p:to>
                                    </p:set>
                                    <p:animEffect transition="in" filter="fade">
                                      <p:cBhvr>
                                        <p:cTn id="73" dur="7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P spid="24" grpId="0" animBg="1"/>
      <p:bldP spid="25" grpId="0" animBg="1"/>
      <p:bldP spid="25" grpId="1" animBg="1"/>
      <p:bldP spid="26" grpId="0" animBg="1"/>
      <p:bldP spid="26" grpId="1" animBg="1"/>
      <p:bldP spid="27" grpId="0" animBg="1"/>
      <p:bldP spid="27" grpId="1" animBg="1"/>
      <p:bldP spid="28" grpId="0" animBg="1"/>
      <p:bldP spid="28" grpId="1" animBg="1"/>
      <p:bldP spid="29" grpId="0" animBg="1"/>
      <p:bldP spid="29" grpId="1" animBg="1"/>
      <p:bldP spid="30" grpId="0" animBg="1"/>
      <p:bldP spid="30" grpId="1" animBg="1"/>
      <p:bldP spid="31" grpId="0" animBg="1"/>
      <p:bldP spid="31" grpId="1" animBg="1"/>
      <p:bldP spid="32" grpId="0" animBg="1"/>
      <p:bldP spid="32" grpId="1" animBg="1"/>
      <p:bldP spid="33" grpId="0" animBg="1"/>
      <p:bldP spid="33" grpId="1" animBg="1"/>
      <p:bldP spid="34" grpId="0"/>
    </p:bld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p:cSld name="Closing Slide-red">
    <p:spTree>
      <p:nvGrpSpPr>
        <p:cNvPr id="1" name=""/>
        <p:cNvGrpSpPr/>
        <p:nvPr/>
      </p:nvGrpSpPr>
      <p:grpSpPr>
        <a:xfrm>
          <a:off x="0" y="0"/>
          <a:ext cx="0" cy="0"/>
          <a:chOff x="0" y="0"/>
          <a:chExt cx="0" cy="0"/>
        </a:xfrm>
      </p:grpSpPr>
      <p:pic>
        <p:nvPicPr>
          <p:cNvPr id="20" name="Picture 19" descr="Complex_Gradient7.jpg"/>
          <p:cNvPicPr>
            <a:picLocks noChangeAspect="1"/>
          </p:cNvPicPr>
          <p:nvPr userDrawn="1"/>
        </p:nvPicPr>
        <p:blipFill>
          <a:blip r:embed="rId2" cstate="print"/>
          <a:srcRect l="1695" r="14438"/>
          <a:stretch>
            <a:fillRect/>
          </a:stretch>
        </p:blipFill>
        <p:spPr>
          <a:xfrm>
            <a:off x="0" y="0"/>
            <a:ext cx="9144000" cy="6858000"/>
          </a:xfrm>
          <a:prstGeom prst="rect">
            <a:avLst/>
          </a:prstGeom>
        </p:spPr>
      </p:pic>
      <p:sp>
        <p:nvSpPr>
          <p:cNvPr id="4" name="Rectangle 3"/>
          <p:cNvSpPr>
            <a:spLocks noChangeArrowheads="1"/>
          </p:cNvSpPr>
          <p:nvPr/>
        </p:nvSpPr>
        <p:spPr bwMode="black">
          <a:xfrm>
            <a:off x="4373702" y="5844550"/>
            <a:ext cx="41443" cy="157016"/>
          </a:xfrm>
          <a:prstGeom prst="rect">
            <a:avLst/>
          </a:prstGeom>
          <a:solidFill>
            <a:schemeClr val="bg1"/>
          </a:solidFill>
          <a:ln w="9525">
            <a:noFill/>
            <a:miter lim="800000"/>
            <a:headEnd/>
            <a:tailEnd/>
          </a:ln>
        </p:spPr>
        <p:txBody>
          <a:bodyPr/>
          <a:lstStyle/>
          <a:p>
            <a:endParaRPr lang="en-US" dirty="0">
              <a:solidFill>
                <a:srgbClr val="0096D6"/>
              </a:solidFill>
            </a:endParaRPr>
          </a:p>
        </p:txBody>
      </p:sp>
      <p:sp>
        <p:nvSpPr>
          <p:cNvPr id="5" name="Freeform 4"/>
          <p:cNvSpPr>
            <a:spLocks/>
          </p:cNvSpPr>
          <p:nvPr/>
        </p:nvSpPr>
        <p:spPr bwMode="black">
          <a:xfrm>
            <a:off x="4615130" y="5840202"/>
            <a:ext cx="119991" cy="165712"/>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solidFill>
            <a:schemeClr val="bg1"/>
          </a:solidFill>
          <a:ln w="9525">
            <a:noFill/>
            <a:round/>
            <a:headEnd/>
            <a:tailEnd/>
          </a:ln>
        </p:spPr>
        <p:txBody>
          <a:bodyPr/>
          <a:lstStyle/>
          <a:p>
            <a:endParaRPr lang="en-US" dirty="0">
              <a:solidFill>
                <a:srgbClr val="0096D6"/>
              </a:solidFill>
            </a:endParaRPr>
          </a:p>
        </p:txBody>
      </p:sp>
      <p:sp>
        <p:nvSpPr>
          <p:cNvPr id="6" name="Freeform 5"/>
          <p:cNvSpPr>
            <a:spLocks/>
          </p:cNvSpPr>
          <p:nvPr/>
        </p:nvSpPr>
        <p:spPr bwMode="black">
          <a:xfrm>
            <a:off x="4200221" y="5840202"/>
            <a:ext cx="119991" cy="165712"/>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solidFill>
            <a:schemeClr val="bg1"/>
          </a:solidFill>
          <a:ln w="9525">
            <a:noFill/>
            <a:round/>
            <a:headEnd/>
            <a:tailEnd/>
          </a:ln>
        </p:spPr>
        <p:txBody>
          <a:bodyPr/>
          <a:lstStyle/>
          <a:p>
            <a:endParaRPr lang="en-US" dirty="0">
              <a:solidFill>
                <a:srgbClr val="0096D6"/>
              </a:solidFill>
            </a:endParaRPr>
          </a:p>
        </p:txBody>
      </p:sp>
      <p:sp>
        <p:nvSpPr>
          <p:cNvPr id="7" name="Freeform 6"/>
          <p:cNvSpPr>
            <a:spLocks noEditPoints="1"/>
          </p:cNvSpPr>
          <p:nvPr userDrawn="1"/>
        </p:nvSpPr>
        <p:spPr bwMode="black">
          <a:xfrm>
            <a:off x="4778491" y="5840202"/>
            <a:ext cx="164807" cy="165712"/>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solidFill>
            <a:schemeClr val="bg1"/>
          </a:solidFill>
          <a:ln w="9525">
            <a:noFill/>
            <a:round/>
            <a:headEnd/>
            <a:tailEnd/>
          </a:ln>
        </p:spPr>
        <p:txBody>
          <a:bodyPr/>
          <a:lstStyle/>
          <a:p>
            <a:endParaRPr lang="en-US" dirty="0">
              <a:solidFill>
                <a:srgbClr val="0096D6"/>
              </a:solidFill>
            </a:endParaRPr>
          </a:p>
        </p:txBody>
      </p:sp>
      <p:sp>
        <p:nvSpPr>
          <p:cNvPr id="8" name="Freeform 7"/>
          <p:cNvSpPr>
            <a:spLocks/>
          </p:cNvSpPr>
          <p:nvPr/>
        </p:nvSpPr>
        <p:spPr bwMode="black">
          <a:xfrm>
            <a:off x="4468634" y="5840202"/>
            <a:ext cx="107462" cy="165712"/>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solidFill>
            <a:schemeClr val="bg1"/>
          </a:solidFill>
          <a:ln w="9525">
            <a:noFill/>
            <a:round/>
            <a:headEnd/>
            <a:tailEnd/>
          </a:ln>
        </p:spPr>
        <p:txBody>
          <a:bodyPr/>
          <a:lstStyle/>
          <a:p>
            <a:endParaRPr lang="en-US" dirty="0">
              <a:solidFill>
                <a:srgbClr val="0096D6"/>
              </a:solidFill>
            </a:endParaRPr>
          </a:p>
        </p:txBody>
      </p:sp>
      <p:sp>
        <p:nvSpPr>
          <p:cNvPr id="9" name="Freeform 8"/>
          <p:cNvSpPr>
            <a:spLocks/>
          </p:cNvSpPr>
          <p:nvPr/>
        </p:nvSpPr>
        <p:spPr bwMode="black">
          <a:xfrm>
            <a:off x="4117817" y="5654198"/>
            <a:ext cx="39033" cy="80682"/>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solidFill>
            <a:schemeClr val="bg1"/>
          </a:solidFill>
          <a:ln w="9525">
            <a:noFill/>
            <a:round/>
            <a:headEnd/>
            <a:tailEnd/>
          </a:ln>
        </p:spPr>
        <p:txBody>
          <a:bodyPr/>
          <a:lstStyle/>
          <a:p>
            <a:endParaRPr lang="en-US" dirty="0">
              <a:solidFill>
                <a:srgbClr val="0096D6"/>
              </a:solidFill>
            </a:endParaRPr>
          </a:p>
        </p:txBody>
      </p:sp>
      <p:sp>
        <p:nvSpPr>
          <p:cNvPr id="10" name="Freeform 9"/>
          <p:cNvSpPr>
            <a:spLocks/>
          </p:cNvSpPr>
          <p:nvPr/>
        </p:nvSpPr>
        <p:spPr bwMode="black">
          <a:xfrm>
            <a:off x="4227206" y="5600088"/>
            <a:ext cx="39033" cy="134792"/>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solidFill>
            <a:schemeClr val="bg1"/>
          </a:solidFill>
          <a:ln w="9525">
            <a:noFill/>
            <a:round/>
            <a:headEnd/>
            <a:tailEnd/>
          </a:ln>
        </p:spPr>
        <p:txBody>
          <a:bodyPr/>
          <a:lstStyle/>
          <a:p>
            <a:endParaRPr lang="en-US" dirty="0">
              <a:solidFill>
                <a:srgbClr val="0096D6"/>
              </a:solidFill>
            </a:endParaRPr>
          </a:p>
        </p:txBody>
      </p:sp>
      <p:sp>
        <p:nvSpPr>
          <p:cNvPr id="11" name="Freeform 10"/>
          <p:cNvSpPr>
            <a:spLocks/>
          </p:cNvSpPr>
          <p:nvPr/>
        </p:nvSpPr>
        <p:spPr bwMode="black">
          <a:xfrm>
            <a:off x="4334669" y="5525687"/>
            <a:ext cx="39033" cy="248327"/>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solidFill>
            <a:schemeClr val="bg1"/>
          </a:solidFill>
          <a:ln w="9525">
            <a:noFill/>
            <a:round/>
            <a:headEnd/>
            <a:tailEnd/>
          </a:ln>
        </p:spPr>
        <p:txBody>
          <a:bodyPr/>
          <a:lstStyle/>
          <a:p>
            <a:endParaRPr lang="en-US" dirty="0">
              <a:solidFill>
                <a:srgbClr val="0096D6"/>
              </a:solidFill>
            </a:endParaRPr>
          </a:p>
        </p:txBody>
      </p:sp>
      <p:sp>
        <p:nvSpPr>
          <p:cNvPr id="12" name="Freeform 11"/>
          <p:cNvSpPr>
            <a:spLocks/>
          </p:cNvSpPr>
          <p:nvPr/>
        </p:nvSpPr>
        <p:spPr bwMode="black">
          <a:xfrm>
            <a:off x="4444058" y="5600088"/>
            <a:ext cx="39033" cy="134792"/>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solidFill>
            <a:schemeClr val="bg1"/>
          </a:solidFill>
          <a:ln w="9525">
            <a:noFill/>
            <a:round/>
            <a:headEnd/>
            <a:tailEnd/>
          </a:ln>
        </p:spPr>
        <p:txBody>
          <a:bodyPr/>
          <a:lstStyle/>
          <a:p>
            <a:endParaRPr lang="en-US" dirty="0">
              <a:solidFill>
                <a:srgbClr val="0096D6"/>
              </a:solidFill>
            </a:endParaRPr>
          </a:p>
        </p:txBody>
      </p:sp>
      <p:sp>
        <p:nvSpPr>
          <p:cNvPr id="14" name="Freeform 13"/>
          <p:cNvSpPr>
            <a:spLocks/>
          </p:cNvSpPr>
          <p:nvPr/>
        </p:nvSpPr>
        <p:spPr bwMode="black">
          <a:xfrm>
            <a:off x="4551038" y="5654198"/>
            <a:ext cx="41443" cy="80682"/>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solidFill>
            <a:schemeClr val="bg1"/>
          </a:solidFill>
          <a:ln w="9525">
            <a:noFill/>
            <a:round/>
            <a:headEnd/>
            <a:tailEnd/>
          </a:ln>
        </p:spPr>
        <p:txBody>
          <a:bodyPr/>
          <a:lstStyle/>
          <a:p>
            <a:endParaRPr lang="en-US" dirty="0">
              <a:solidFill>
                <a:srgbClr val="0096D6"/>
              </a:solidFill>
            </a:endParaRPr>
          </a:p>
        </p:txBody>
      </p:sp>
      <p:sp>
        <p:nvSpPr>
          <p:cNvPr id="15" name="Freeform 14"/>
          <p:cNvSpPr>
            <a:spLocks/>
          </p:cNvSpPr>
          <p:nvPr/>
        </p:nvSpPr>
        <p:spPr bwMode="black">
          <a:xfrm>
            <a:off x="4660428" y="5600088"/>
            <a:ext cx="39515" cy="134792"/>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solidFill>
            <a:schemeClr val="bg1"/>
          </a:solidFill>
          <a:ln w="9525">
            <a:noFill/>
            <a:round/>
            <a:headEnd/>
            <a:tailEnd/>
          </a:ln>
        </p:spPr>
        <p:txBody>
          <a:bodyPr/>
          <a:lstStyle/>
          <a:p>
            <a:endParaRPr lang="en-US" dirty="0">
              <a:solidFill>
                <a:srgbClr val="0096D6"/>
              </a:solidFill>
            </a:endParaRPr>
          </a:p>
        </p:txBody>
      </p:sp>
      <p:sp>
        <p:nvSpPr>
          <p:cNvPr id="16" name="Freeform 15"/>
          <p:cNvSpPr>
            <a:spLocks/>
          </p:cNvSpPr>
          <p:nvPr/>
        </p:nvSpPr>
        <p:spPr bwMode="black">
          <a:xfrm>
            <a:off x="4769818" y="5525687"/>
            <a:ext cx="39515" cy="248327"/>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solidFill>
            <a:schemeClr val="bg1"/>
          </a:solidFill>
          <a:ln w="9525">
            <a:noFill/>
            <a:round/>
            <a:headEnd/>
            <a:tailEnd/>
          </a:ln>
        </p:spPr>
        <p:txBody>
          <a:bodyPr/>
          <a:lstStyle/>
          <a:p>
            <a:endParaRPr lang="en-US" dirty="0">
              <a:solidFill>
                <a:srgbClr val="0096D6"/>
              </a:solidFill>
            </a:endParaRPr>
          </a:p>
        </p:txBody>
      </p:sp>
      <p:sp>
        <p:nvSpPr>
          <p:cNvPr id="17" name="Freeform 16"/>
          <p:cNvSpPr>
            <a:spLocks/>
          </p:cNvSpPr>
          <p:nvPr/>
        </p:nvSpPr>
        <p:spPr bwMode="black">
          <a:xfrm>
            <a:off x="4877279" y="5600088"/>
            <a:ext cx="39515" cy="134792"/>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solidFill>
            <a:schemeClr val="bg1"/>
          </a:solidFill>
          <a:ln w="9525">
            <a:noFill/>
            <a:round/>
            <a:headEnd/>
            <a:tailEnd/>
          </a:ln>
        </p:spPr>
        <p:txBody>
          <a:bodyPr/>
          <a:lstStyle/>
          <a:p>
            <a:endParaRPr lang="en-US" dirty="0">
              <a:solidFill>
                <a:srgbClr val="0096D6"/>
              </a:solidFill>
            </a:endParaRPr>
          </a:p>
        </p:txBody>
      </p:sp>
      <p:sp>
        <p:nvSpPr>
          <p:cNvPr id="18" name="Freeform 17"/>
          <p:cNvSpPr>
            <a:spLocks/>
          </p:cNvSpPr>
          <p:nvPr/>
        </p:nvSpPr>
        <p:spPr bwMode="black">
          <a:xfrm>
            <a:off x="4986669" y="5654198"/>
            <a:ext cx="39515" cy="80682"/>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solidFill>
            <a:schemeClr val="bg1"/>
          </a:solidFill>
          <a:ln w="9525">
            <a:noFill/>
            <a:round/>
            <a:headEnd/>
            <a:tailEnd/>
          </a:ln>
        </p:spPr>
        <p:txBody>
          <a:bodyPr/>
          <a:lstStyle/>
          <a:p>
            <a:endParaRPr lang="en-US" dirty="0">
              <a:solidFill>
                <a:srgbClr val="0096D6"/>
              </a:solidFill>
            </a:endParaRPr>
          </a:p>
        </p:txBody>
      </p:sp>
    </p:spTree>
    <p:extLst>
      <p:ext uri="{BB962C8B-B14F-4D97-AF65-F5344CB8AC3E}">
        <p14:creationId xmlns:p14="http://schemas.microsoft.com/office/powerpoint/2010/main" val="3216146564"/>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700"/>
                                        <p:tgtEl>
                                          <p:spTgt spid="20"/>
                                        </p:tgtEl>
                                      </p:cBhvr>
                                    </p:animEffect>
                                  </p:childTnLst>
                                </p:cTn>
                              </p:par>
                            </p:childTnLst>
                          </p:cTn>
                        </p:par>
                        <p:par>
                          <p:cTn id="8" fill="hold">
                            <p:stCondLst>
                              <p:cond delay="700"/>
                            </p:stCondLst>
                            <p:childTnLst>
                              <p:par>
                                <p:cTn id="9" presetID="10" presetClass="entr" presetSubtype="0" fill="hold" grpId="1"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700"/>
                                        <p:tgtEl>
                                          <p:spTgt spid="9"/>
                                        </p:tgtEl>
                                      </p:cBhvr>
                                    </p:animEffect>
                                  </p:childTnLst>
                                </p:cTn>
                              </p:par>
                              <p:par>
                                <p:cTn id="12" presetID="10" presetClass="entr" presetSubtype="0" fill="hold" grpId="1" nodeType="with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700"/>
                                        <p:tgtEl>
                                          <p:spTgt spid="11"/>
                                        </p:tgtEl>
                                      </p:cBhvr>
                                    </p:animEffect>
                                  </p:childTnLst>
                                </p:cTn>
                              </p:par>
                              <p:par>
                                <p:cTn id="15" presetID="10" presetClass="entr" presetSubtype="0" fill="hold" grpId="1" nodeType="with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700"/>
                                        <p:tgtEl>
                                          <p:spTgt spid="14"/>
                                        </p:tgtEl>
                                      </p:cBhvr>
                                    </p:animEffect>
                                  </p:childTnLst>
                                </p:cTn>
                              </p:par>
                              <p:par>
                                <p:cTn id="18" presetID="10" presetClass="entr" presetSubtype="0" fill="hold" grpId="1" nodeType="with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fade">
                                      <p:cBhvr>
                                        <p:cTn id="20" dur="700"/>
                                        <p:tgtEl>
                                          <p:spTgt spid="16"/>
                                        </p:tgtEl>
                                      </p:cBhvr>
                                    </p:animEffect>
                                  </p:childTnLst>
                                </p:cTn>
                              </p:par>
                              <p:par>
                                <p:cTn id="21" presetID="10" presetClass="entr" presetSubtype="0" fill="hold" grpId="1" nodeType="with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700"/>
                                        <p:tgtEl>
                                          <p:spTgt spid="18"/>
                                        </p:tgtEl>
                                      </p:cBhvr>
                                    </p:animEffect>
                                  </p:childTnLst>
                                </p:cTn>
                              </p:par>
                              <p:par>
                                <p:cTn id="24" presetID="10" presetClass="entr" presetSubtype="0" fill="hold" grpId="1"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700"/>
                                        <p:tgtEl>
                                          <p:spTgt spid="10"/>
                                        </p:tgtEl>
                                      </p:cBhvr>
                                    </p:animEffect>
                                  </p:childTnLst>
                                </p:cTn>
                              </p:par>
                              <p:par>
                                <p:cTn id="27" presetID="10" presetClass="entr" presetSubtype="0" fill="hold" grpId="1" nodeType="with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fade">
                                      <p:cBhvr>
                                        <p:cTn id="29" dur="700"/>
                                        <p:tgtEl>
                                          <p:spTgt spid="12"/>
                                        </p:tgtEl>
                                      </p:cBhvr>
                                    </p:animEffect>
                                  </p:childTnLst>
                                </p:cTn>
                              </p:par>
                              <p:par>
                                <p:cTn id="30" presetID="10" presetClass="entr" presetSubtype="0" fill="hold" grpId="1" nodeType="with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700"/>
                                        <p:tgtEl>
                                          <p:spTgt spid="15"/>
                                        </p:tgtEl>
                                      </p:cBhvr>
                                    </p:animEffect>
                                  </p:childTnLst>
                                </p:cTn>
                              </p:par>
                              <p:par>
                                <p:cTn id="33" presetID="10" presetClass="entr" presetSubtype="0" fill="hold" grpId="1" nodeType="withEffect">
                                  <p:stCondLst>
                                    <p:cond delay="0"/>
                                  </p:stCondLst>
                                  <p:childTnLst>
                                    <p:set>
                                      <p:cBhvr>
                                        <p:cTn id="34" dur="1" fill="hold">
                                          <p:stCondLst>
                                            <p:cond delay="0"/>
                                          </p:stCondLst>
                                        </p:cTn>
                                        <p:tgtEl>
                                          <p:spTgt spid="17"/>
                                        </p:tgtEl>
                                        <p:attrNameLst>
                                          <p:attrName>style.visibility</p:attrName>
                                        </p:attrNameLst>
                                      </p:cBhvr>
                                      <p:to>
                                        <p:strVal val="visible"/>
                                      </p:to>
                                    </p:set>
                                    <p:animEffect transition="in" filter="fade">
                                      <p:cBhvr>
                                        <p:cTn id="35" dur="700"/>
                                        <p:tgtEl>
                                          <p:spTgt spid="17"/>
                                        </p:tgtEl>
                                      </p:cBhvr>
                                    </p:animEffect>
                                  </p:childTnLst>
                                </p:cTn>
                              </p:par>
                              <p:par>
                                <p:cTn id="36" presetID="42" presetClass="path" presetSubtype="0" accel="50000" decel="50000" fill="hold" grpId="0" nodeType="withEffect">
                                  <p:stCondLst>
                                    <p:cond delay="0"/>
                                  </p:stCondLst>
                                  <p:childTnLst>
                                    <p:animMotion origin="layout" path="M -5.55556E-7 -1.91391E-6 L -5.55556E-7 0.02314 " pathEditMode="relative" rAng="0" ptsTypes="AA">
                                      <p:cBhvr>
                                        <p:cTn id="37" dur="700" spd="-100000" fill="hold"/>
                                        <p:tgtEl>
                                          <p:spTgt spid="9"/>
                                        </p:tgtEl>
                                        <p:attrNameLst>
                                          <p:attrName>ppt_x</p:attrName>
                                          <p:attrName>ppt_y</p:attrName>
                                        </p:attrNameLst>
                                      </p:cBhvr>
                                      <p:rCtr x="0" y="12"/>
                                    </p:animMotion>
                                  </p:childTnLst>
                                </p:cTn>
                              </p:par>
                              <p:par>
                                <p:cTn id="38" presetID="42" presetClass="path" presetSubtype="0" accel="50000" decel="50000" fill="hold" grpId="0" nodeType="withEffect">
                                  <p:stCondLst>
                                    <p:cond delay="0"/>
                                  </p:stCondLst>
                                  <p:childTnLst>
                                    <p:animMotion origin="layout" path="M 4.72222E-6 -1.93242E-6 L 4.72222E-6 0.02962 " pathEditMode="relative" rAng="0" ptsTypes="AA">
                                      <p:cBhvr>
                                        <p:cTn id="39" dur="700" spd="-100000" fill="hold"/>
                                        <p:tgtEl>
                                          <p:spTgt spid="11"/>
                                        </p:tgtEl>
                                        <p:attrNameLst>
                                          <p:attrName>ppt_x</p:attrName>
                                          <p:attrName>ppt_y</p:attrName>
                                        </p:attrNameLst>
                                      </p:cBhvr>
                                      <p:rCtr x="0" y="15"/>
                                    </p:animMotion>
                                  </p:childTnLst>
                                </p:cTn>
                              </p:par>
                              <p:par>
                                <p:cTn id="40" presetID="42" presetClass="path" presetSubtype="0" accel="50000" decel="50000" fill="hold" grpId="0" nodeType="withEffect">
                                  <p:stCondLst>
                                    <p:cond delay="0"/>
                                  </p:stCondLst>
                                  <p:childTnLst>
                                    <p:animMotion origin="layout" path="M 0 -1.91391E-6 L 0 0.02314 " pathEditMode="relative" rAng="0" ptsTypes="AA">
                                      <p:cBhvr>
                                        <p:cTn id="41" dur="700" spd="-100000" fill="hold"/>
                                        <p:tgtEl>
                                          <p:spTgt spid="14"/>
                                        </p:tgtEl>
                                        <p:attrNameLst>
                                          <p:attrName>ppt_x</p:attrName>
                                          <p:attrName>ppt_y</p:attrName>
                                        </p:attrNameLst>
                                      </p:cBhvr>
                                      <p:rCtr x="0" y="12"/>
                                    </p:animMotion>
                                  </p:childTnLst>
                                </p:cTn>
                              </p:par>
                              <p:par>
                                <p:cTn id="42" presetID="42" presetClass="path" presetSubtype="0" accel="50000" decel="50000" fill="hold" grpId="0" nodeType="withEffect">
                                  <p:stCondLst>
                                    <p:cond delay="0"/>
                                  </p:stCondLst>
                                  <p:childTnLst>
                                    <p:animMotion origin="layout" path="M -4.72222E-6 -1.93242E-6 L -4.72222E-6 0.02962 " pathEditMode="relative" rAng="0" ptsTypes="AA">
                                      <p:cBhvr>
                                        <p:cTn id="43" dur="700" spd="-100000" fill="hold"/>
                                        <p:tgtEl>
                                          <p:spTgt spid="16"/>
                                        </p:tgtEl>
                                        <p:attrNameLst>
                                          <p:attrName>ppt_x</p:attrName>
                                          <p:attrName>ppt_y</p:attrName>
                                        </p:attrNameLst>
                                      </p:cBhvr>
                                      <p:rCtr x="0" y="15"/>
                                    </p:animMotion>
                                  </p:childTnLst>
                                </p:cTn>
                              </p:par>
                              <p:par>
                                <p:cTn id="44" presetID="42" presetClass="path" presetSubtype="0" accel="50000" decel="50000" fill="hold" grpId="0" nodeType="withEffect">
                                  <p:stCondLst>
                                    <p:cond delay="0"/>
                                  </p:stCondLst>
                                  <p:childTnLst>
                                    <p:animMotion origin="layout" path="M 4.16667E-6 -1.91391E-6 L 4.16667E-6 0.02314 " pathEditMode="relative" rAng="0" ptsTypes="AA">
                                      <p:cBhvr>
                                        <p:cTn id="45" dur="700" spd="-100000" fill="hold"/>
                                        <p:tgtEl>
                                          <p:spTgt spid="18"/>
                                        </p:tgtEl>
                                        <p:attrNameLst>
                                          <p:attrName>ppt_x</p:attrName>
                                          <p:attrName>ppt_y</p:attrName>
                                        </p:attrNameLst>
                                      </p:cBhvr>
                                      <p:rCtr x="0" y="12"/>
                                    </p:animMotion>
                                  </p:childTnLst>
                                </p:cTn>
                              </p:par>
                              <p:par>
                                <p:cTn id="46" presetID="64" presetClass="path" presetSubtype="0" accel="50000" decel="50000" fill="hold" grpId="0" nodeType="withEffect">
                                  <p:stCondLst>
                                    <p:cond delay="0"/>
                                  </p:stCondLst>
                                  <p:childTnLst>
                                    <p:animMotion origin="layout" path="M 2.77778E-7 2.36056E-6 L 2.77778E-7 -0.02338 " pathEditMode="relative" rAng="0" ptsTypes="AA">
                                      <p:cBhvr>
                                        <p:cTn id="47" dur="700" spd="-100000" fill="hold"/>
                                        <p:tgtEl>
                                          <p:spTgt spid="10"/>
                                        </p:tgtEl>
                                        <p:attrNameLst>
                                          <p:attrName>ppt_x</p:attrName>
                                          <p:attrName>ppt_y</p:attrName>
                                        </p:attrNameLst>
                                      </p:cBhvr>
                                      <p:rCtr x="0" y="-12"/>
                                    </p:animMotion>
                                  </p:childTnLst>
                                </p:cTn>
                              </p:par>
                              <p:par>
                                <p:cTn id="48" presetID="64" presetClass="path" presetSubtype="0" accel="50000" decel="50000" fill="hold" grpId="0" nodeType="withEffect">
                                  <p:stCondLst>
                                    <p:cond delay="0"/>
                                  </p:stCondLst>
                                  <p:childTnLst>
                                    <p:animMotion origin="layout" path="M -8.33333E-7 2.36056E-6 L -8.33333E-7 -0.02338 " pathEditMode="relative" rAng="0" ptsTypes="AA">
                                      <p:cBhvr>
                                        <p:cTn id="49" dur="700" spd="-100000" fill="hold"/>
                                        <p:tgtEl>
                                          <p:spTgt spid="12"/>
                                        </p:tgtEl>
                                        <p:attrNameLst>
                                          <p:attrName>ppt_x</p:attrName>
                                          <p:attrName>ppt_y</p:attrName>
                                        </p:attrNameLst>
                                      </p:cBhvr>
                                      <p:rCtr x="0" y="-12"/>
                                    </p:animMotion>
                                  </p:childTnLst>
                                </p:cTn>
                              </p:par>
                              <p:par>
                                <p:cTn id="50" presetID="64" presetClass="path" presetSubtype="0" accel="50000" decel="50000" fill="hold" grpId="0" nodeType="withEffect">
                                  <p:stCondLst>
                                    <p:cond delay="0"/>
                                  </p:stCondLst>
                                  <p:childTnLst>
                                    <p:animMotion origin="layout" path="M 4.44444E-6 2.36056E-6 L 4.44444E-6 -0.02338 " pathEditMode="relative" rAng="0" ptsTypes="AA">
                                      <p:cBhvr>
                                        <p:cTn id="51" dur="700" spd="-100000" fill="hold"/>
                                        <p:tgtEl>
                                          <p:spTgt spid="15"/>
                                        </p:tgtEl>
                                        <p:attrNameLst>
                                          <p:attrName>ppt_x</p:attrName>
                                          <p:attrName>ppt_y</p:attrName>
                                        </p:attrNameLst>
                                      </p:cBhvr>
                                      <p:rCtr x="0" y="-12"/>
                                    </p:animMotion>
                                  </p:childTnLst>
                                </p:cTn>
                              </p:par>
                              <p:par>
                                <p:cTn id="52" presetID="64" presetClass="path" presetSubtype="0" accel="50000" decel="50000" fill="hold" grpId="0" nodeType="withEffect">
                                  <p:stCondLst>
                                    <p:cond delay="0"/>
                                  </p:stCondLst>
                                  <p:childTnLst>
                                    <p:animMotion origin="layout" path="M 3.33333E-6 2.36056E-6 L 3.33333E-6 -0.02338 " pathEditMode="relative" rAng="0" ptsTypes="AA">
                                      <p:cBhvr>
                                        <p:cTn id="53" dur="700" spd="-100000" fill="hold"/>
                                        <p:tgtEl>
                                          <p:spTgt spid="17"/>
                                        </p:tgtEl>
                                        <p:attrNameLst>
                                          <p:attrName>ppt_x</p:attrName>
                                          <p:attrName>ppt_y</p:attrName>
                                        </p:attrNameLst>
                                      </p:cBhvr>
                                      <p:rCtr x="0" y="-12"/>
                                    </p:animMotion>
                                  </p:childTnLst>
                                </p:cTn>
                              </p:par>
                            </p:childTnLst>
                          </p:cTn>
                        </p:par>
                        <p:par>
                          <p:cTn id="54" fill="hold">
                            <p:stCondLst>
                              <p:cond delay="1400"/>
                            </p:stCondLst>
                            <p:childTnLst>
                              <p:par>
                                <p:cTn id="55" presetID="10" presetClass="entr" presetSubtype="0" fill="hold" grpId="0" nodeType="afterEffect">
                                  <p:stCondLst>
                                    <p:cond delay="0"/>
                                  </p:stCondLst>
                                  <p:childTnLst>
                                    <p:set>
                                      <p:cBhvr>
                                        <p:cTn id="56" dur="1" fill="hold">
                                          <p:stCondLst>
                                            <p:cond delay="0"/>
                                          </p:stCondLst>
                                        </p:cTn>
                                        <p:tgtEl>
                                          <p:spTgt spid="6"/>
                                        </p:tgtEl>
                                        <p:attrNameLst>
                                          <p:attrName>style.visibility</p:attrName>
                                        </p:attrNameLst>
                                      </p:cBhvr>
                                      <p:to>
                                        <p:strVal val="visible"/>
                                      </p:to>
                                    </p:set>
                                    <p:animEffect transition="in" filter="fade">
                                      <p:cBhvr>
                                        <p:cTn id="57" dur="700"/>
                                        <p:tgtEl>
                                          <p:spTgt spid="6"/>
                                        </p:tgtEl>
                                      </p:cBhvr>
                                    </p:animEffect>
                                  </p:childTnLst>
                                </p:cTn>
                              </p:par>
                              <p:par>
                                <p:cTn id="58" presetID="10" presetClass="entr" presetSubtype="0" fill="hold" grpId="0" nodeType="withEffect">
                                  <p:stCondLst>
                                    <p:cond delay="100"/>
                                  </p:stCondLst>
                                  <p:childTnLst>
                                    <p:set>
                                      <p:cBhvr>
                                        <p:cTn id="59" dur="1" fill="hold">
                                          <p:stCondLst>
                                            <p:cond delay="0"/>
                                          </p:stCondLst>
                                        </p:cTn>
                                        <p:tgtEl>
                                          <p:spTgt spid="4"/>
                                        </p:tgtEl>
                                        <p:attrNameLst>
                                          <p:attrName>style.visibility</p:attrName>
                                        </p:attrNameLst>
                                      </p:cBhvr>
                                      <p:to>
                                        <p:strVal val="visible"/>
                                      </p:to>
                                    </p:set>
                                    <p:animEffect transition="in" filter="fade">
                                      <p:cBhvr>
                                        <p:cTn id="60" dur="700"/>
                                        <p:tgtEl>
                                          <p:spTgt spid="4"/>
                                        </p:tgtEl>
                                      </p:cBhvr>
                                    </p:animEffect>
                                  </p:childTnLst>
                                </p:cTn>
                              </p:par>
                              <p:par>
                                <p:cTn id="61" presetID="10" presetClass="entr" presetSubtype="0" fill="hold" grpId="0" nodeType="withEffect">
                                  <p:stCondLst>
                                    <p:cond delay="200"/>
                                  </p:stCondLst>
                                  <p:childTnLst>
                                    <p:set>
                                      <p:cBhvr>
                                        <p:cTn id="62" dur="1" fill="hold">
                                          <p:stCondLst>
                                            <p:cond delay="0"/>
                                          </p:stCondLst>
                                        </p:cTn>
                                        <p:tgtEl>
                                          <p:spTgt spid="8"/>
                                        </p:tgtEl>
                                        <p:attrNameLst>
                                          <p:attrName>style.visibility</p:attrName>
                                        </p:attrNameLst>
                                      </p:cBhvr>
                                      <p:to>
                                        <p:strVal val="visible"/>
                                      </p:to>
                                    </p:set>
                                    <p:animEffect transition="in" filter="fade">
                                      <p:cBhvr>
                                        <p:cTn id="63" dur="700"/>
                                        <p:tgtEl>
                                          <p:spTgt spid="8"/>
                                        </p:tgtEl>
                                      </p:cBhvr>
                                    </p:animEffect>
                                  </p:childTnLst>
                                </p:cTn>
                              </p:par>
                              <p:par>
                                <p:cTn id="64" presetID="10" presetClass="entr" presetSubtype="0" fill="hold" grpId="0" nodeType="withEffect">
                                  <p:stCondLst>
                                    <p:cond delay="300"/>
                                  </p:stCondLst>
                                  <p:childTnLst>
                                    <p:set>
                                      <p:cBhvr>
                                        <p:cTn id="65" dur="1" fill="hold">
                                          <p:stCondLst>
                                            <p:cond delay="0"/>
                                          </p:stCondLst>
                                        </p:cTn>
                                        <p:tgtEl>
                                          <p:spTgt spid="5"/>
                                        </p:tgtEl>
                                        <p:attrNameLst>
                                          <p:attrName>style.visibility</p:attrName>
                                        </p:attrNameLst>
                                      </p:cBhvr>
                                      <p:to>
                                        <p:strVal val="visible"/>
                                      </p:to>
                                    </p:set>
                                    <p:animEffect transition="in" filter="fade">
                                      <p:cBhvr>
                                        <p:cTn id="66" dur="700"/>
                                        <p:tgtEl>
                                          <p:spTgt spid="5"/>
                                        </p:tgtEl>
                                      </p:cBhvr>
                                    </p:animEffect>
                                  </p:childTnLst>
                                </p:cTn>
                              </p:par>
                              <p:par>
                                <p:cTn id="67" presetID="10" presetClass="entr" presetSubtype="0" fill="hold" grpId="0" nodeType="withEffect">
                                  <p:stCondLst>
                                    <p:cond delay="400"/>
                                  </p:stCondLst>
                                  <p:childTnLst>
                                    <p:set>
                                      <p:cBhvr>
                                        <p:cTn id="68" dur="1" fill="hold">
                                          <p:stCondLst>
                                            <p:cond delay="0"/>
                                          </p:stCondLst>
                                        </p:cTn>
                                        <p:tgtEl>
                                          <p:spTgt spid="7"/>
                                        </p:tgtEl>
                                        <p:attrNameLst>
                                          <p:attrName>style.visibility</p:attrName>
                                        </p:attrNameLst>
                                      </p:cBhvr>
                                      <p:to>
                                        <p:strVal val="visible"/>
                                      </p:to>
                                    </p:set>
                                    <p:animEffect transition="in" filter="fade">
                                      <p:cBhvr>
                                        <p:cTn id="69" dur="7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9" grpId="1" animBg="1"/>
      <p:bldP spid="10" grpId="0" animBg="1"/>
      <p:bldP spid="10" grpId="1" animBg="1"/>
      <p:bldP spid="11" grpId="0" animBg="1"/>
      <p:bldP spid="11" grpId="1" animBg="1"/>
      <p:bldP spid="12" grpId="0" animBg="1"/>
      <p:bldP spid="12" grpId="1" animBg="1"/>
      <p:bldP spid="14" grpId="0" animBg="1"/>
      <p:bldP spid="14" grpId="1" animBg="1"/>
      <p:bldP spid="15" grpId="0" animBg="1"/>
      <p:bldP spid="15" grpId="1" animBg="1"/>
      <p:bldP spid="16" grpId="0" animBg="1"/>
      <p:bldP spid="16" grpId="1" animBg="1"/>
      <p:bldP spid="17" grpId="0" animBg="1"/>
      <p:bldP spid="17" grpId="1" animBg="1"/>
      <p:bldP spid="18" grpId="0" animBg="1"/>
      <p:bldP spid="18" grpId="1" animBg="1"/>
    </p:bld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p:cSld name="Closing Slide-red thank you">
    <p:spTree>
      <p:nvGrpSpPr>
        <p:cNvPr id="1" name=""/>
        <p:cNvGrpSpPr/>
        <p:nvPr/>
      </p:nvGrpSpPr>
      <p:grpSpPr>
        <a:xfrm>
          <a:off x="0" y="0"/>
          <a:ext cx="0" cy="0"/>
          <a:chOff x="0" y="0"/>
          <a:chExt cx="0" cy="0"/>
        </a:xfrm>
      </p:grpSpPr>
      <p:pic>
        <p:nvPicPr>
          <p:cNvPr id="18" name="Picture 17" descr="Complex_Gradient7.jpg"/>
          <p:cNvPicPr>
            <a:picLocks noChangeAspect="1"/>
          </p:cNvPicPr>
          <p:nvPr userDrawn="1"/>
        </p:nvPicPr>
        <p:blipFill>
          <a:blip r:embed="rId2" cstate="print"/>
          <a:srcRect l="1695" r="14438"/>
          <a:stretch>
            <a:fillRect/>
          </a:stretch>
        </p:blipFill>
        <p:spPr>
          <a:xfrm>
            <a:off x="0" y="0"/>
            <a:ext cx="9144000" cy="6858000"/>
          </a:xfrm>
          <a:prstGeom prst="rect">
            <a:avLst/>
          </a:prstGeom>
        </p:spPr>
      </p:pic>
      <p:sp>
        <p:nvSpPr>
          <p:cNvPr id="34" name="TextBox 33"/>
          <p:cNvSpPr txBox="1"/>
          <p:nvPr userDrawn="1"/>
        </p:nvSpPr>
        <p:spPr>
          <a:xfrm>
            <a:off x="644691" y="3060488"/>
            <a:ext cx="2437270" cy="646331"/>
          </a:xfrm>
          <a:prstGeom prst="rect">
            <a:avLst/>
          </a:prstGeom>
          <a:noFill/>
        </p:spPr>
        <p:txBody>
          <a:bodyPr wrap="none" rtlCol="0">
            <a:spAutoFit/>
          </a:bodyPr>
          <a:lstStyle/>
          <a:p>
            <a:r>
              <a:rPr lang="en-US" sz="3600" dirty="0" smtClean="0">
                <a:solidFill>
                  <a:srgbClr val="FFFFFF"/>
                </a:solidFill>
              </a:rPr>
              <a:t>Thank you.</a:t>
            </a:r>
            <a:endParaRPr lang="en-US" sz="3600" dirty="0">
              <a:solidFill>
                <a:srgbClr val="FFFFFF"/>
              </a:solidFill>
            </a:endParaRPr>
          </a:p>
        </p:txBody>
      </p:sp>
      <p:sp>
        <p:nvSpPr>
          <p:cNvPr id="19" name="Rectangle 18"/>
          <p:cNvSpPr>
            <a:spLocks noChangeArrowheads="1"/>
          </p:cNvSpPr>
          <p:nvPr/>
        </p:nvSpPr>
        <p:spPr bwMode="black">
          <a:xfrm>
            <a:off x="6312989" y="3708603"/>
            <a:ext cx="116616" cy="441827"/>
          </a:xfrm>
          <a:prstGeom prst="rect">
            <a:avLst/>
          </a:prstGeom>
          <a:solidFill>
            <a:schemeClr val="bg1"/>
          </a:solidFill>
          <a:ln w="9525">
            <a:noFill/>
            <a:miter lim="800000"/>
            <a:headEnd/>
            <a:tailEnd/>
          </a:ln>
        </p:spPr>
        <p:txBody>
          <a:bodyPr/>
          <a:lstStyle/>
          <a:p>
            <a:endParaRPr lang="en-US" dirty="0">
              <a:solidFill>
                <a:srgbClr val="0096D6"/>
              </a:solidFill>
            </a:endParaRPr>
          </a:p>
        </p:txBody>
      </p:sp>
      <p:sp>
        <p:nvSpPr>
          <p:cNvPr id="35" name="Freeform 34"/>
          <p:cNvSpPr>
            <a:spLocks/>
          </p:cNvSpPr>
          <p:nvPr/>
        </p:nvSpPr>
        <p:spPr bwMode="black">
          <a:xfrm>
            <a:off x="6992342" y="3697605"/>
            <a:ext cx="337642" cy="466297"/>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solidFill>
            <a:schemeClr val="bg1"/>
          </a:solidFill>
          <a:ln w="9525">
            <a:noFill/>
            <a:round/>
            <a:headEnd/>
            <a:tailEnd/>
          </a:ln>
        </p:spPr>
        <p:txBody>
          <a:bodyPr/>
          <a:lstStyle/>
          <a:p>
            <a:endParaRPr lang="en-US" dirty="0">
              <a:solidFill>
                <a:srgbClr val="0096D6"/>
              </a:solidFill>
            </a:endParaRPr>
          </a:p>
        </p:txBody>
      </p:sp>
      <p:sp>
        <p:nvSpPr>
          <p:cNvPr id="36" name="Freeform 35"/>
          <p:cNvSpPr>
            <a:spLocks/>
          </p:cNvSpPr>
          <p:nvPr userDrawn="1"/>
        </p:nvSpPr>
        <p:spPr bwMode="black">
          <a:xfrm>
            <a:off x="5824831" y="3697605"/>
            <a:ext cx="337642" cy="466297"/>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solidFill>
            <a:schemeClr val="bg1"/>
          </a:solidFill>
          <a:ln w="9525">
            <a:noFill/>
            <a:round/>
            <a:headEnd/>
            <a:tailEnd/>
          </a:ln>
        </p:spPr>
        <p:txBody>
          <a:bodyPr/>
          <a:lstStyle/>
          <a:p>
            <a:endParaRPr lang="en-US" dirty="0">
              <a:solidFill>
                <a:srgbClr val="0096D6"/>
              </a:solidFill>
            </a:endParaRPr>
          </a:p>
        </p:txBody>
      </p:sp>
      <p:sp>
        <p:nvSpPr>
          <p:cNvPr id="37" name="Freeform 36"/>
          <p:cNvSpPr>
            <a:spLocks noEditPoints="1"/>
          </p:cNvSpPr>
          <p:nvPr/>
        </p:nvSpPr>
        <p:spPr bwMode="black">
          <a:xfrm>
            <a:off x="7452023" y="3697605"/>
            <a:ext cx="463750" cy="466297"/>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solidFill>
            <a:schemeClr val="bg1"/>
          </a:solidFill>
          <a:ln w="9525">
            <a:noFill/>
            <a:round/>
            <a:headEnd/>
            <a:tailEnd/>
          </a:ln>
        </p:spPr>
        <p:txBody>
          <a:bodyPr/>
          <a:lstStyle/>
          <a:p>
            <a:endParaRPr lang="en-US" dirty="0">
              <a:solidFill>
                <a:srgbClr val="0096D6"/>
              </a:solidFill>
            </a:endParaRPr>
          </a:p>
        </p:txBody>
      </p:sp>
      <p:sp>
        <p:nvSpPr>
          <p:cNvPr id="38" name="Freeform 37"/>
          <p:cNvSpPr>
            <a:spLocks/>
          </p:cNvSpPr>
          <p:nvPr/>
        </p:nvSpPr>
        <p:spPr bwMode="black">
          <a:xfrm>
            <a:off x="6580117" y="3697605"/>
            <a:ext cx="302387" cy="466297"/>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solidFill>
            <a:schemeClr val="bg1"/>
          </a:solidFill>
          <a:ln w="9525">
            <a:noFill/>
            <a:round/>
            <a:headEnd/>
            <a:tailEnd/>
          </a:ln>
        </p:spPr>
        <p:txBody>
          <a:bodyPr/>
          <a:lstStyle/>
          <a:p>
            <a:endParaRPr lang="en-US" dirty="0">
              <a:solidFill>
                <a:srgbClr val="0096D6"/>
              </a:solidFill>
            </a:endParaRPr>
          </a:p>
        </p:txBody>
      </p:sp>
      <p:sp>
        <p:nvSpPr>
          <p:cNvPr id="39" name="Freeform 38"/>
          <p:cNvSpPr>
            <a:spLocks/>
          </p:cNvSpPr>
          <p:nvPr/>
        </p:nvSpPr>
        <p:spPr bwMode="black">
          <a:xfrm>
            <a:off x="5592955" y="3082440"/>
            <a:ext cx="109835" cy="227032"/>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solidFill>
            <a:schemeClr val="bg1"/>
          </a:solidFill>
          <a:ln w="9525">
            <a:noFill/>
            <a:round/>
            <a:headEnd/>
            <a:tailEnd/>
          </a:ln>
        </p:spPr>
        <p:txBody>
          <a:bodyPr/>
          <a:lstStyle/>
          <a:p>
            <a:endParaRPr lang="en-US" dirty="0">
              <a:solidFill>
                <a:srgbClr val="0096D6"/>
              </a:solidFill>
            </a:endParaRPr>
          </a:p>
        </p:txBody>
      </p:sp>
      <p:sp>
        <p:nvSpPr>
          <p:cNvPr id="40" name="Freeform 39"/>
          <p:cNvSpPr>
            <a:spLocks/>
          </p:cNvSpPr>
          <p:nvPr/>
        </p:nvSpPr>
        <p:spPr bwMode="black">
          <a:xfrm>
            <a:off x="5900764" y="2930180"/>
            <a:ext cx="109835" cy="379291"/>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solidFill>
            <a:schemeClr val="bg1"/>
          </a:solidFill>
          <a:ln w="9525">
            <a:noFill/>
            <a:round/>
            <a:headEnd/>
            <a:tailEnd/>
          </a:ln>
        </p:spPr>
        <p:txBody>
          <a:bodyPr/>
          <a:lstStyle/>
          <a:p>
            <a:endParaRPr lang="en-US" dirty="0">
              <a:solidFill>
                <a:srgbClr val="0096D6"/>
              </a:solidFill>
            </a:endParaRPr>
          </a:p>
        </p:txBody>
      </p:sp>
      <p:sp>
        <p:nvSpPr>
          <p:cNvPr id="41" name="Freeform 40"/>
          <p:cNvSpPr>
            <a:spLocks/>
          </p:cNvSpPr>
          <p:nvPr/>
        </p:nvSpPr>
        <p:spPr bwMode="black">
          <a:xfrm>
            <a:off x="6203154" y="2720822"/>
            <a:ext cx="109835" cy="698767"/>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solidFill>
            <a:schemeClr val="bg1"/>
          </a:solidFill>
          <a:ln w="9525">
            <a:noFill/>
            <a:round/>
            <a:headEnd/>
            <a:tailEnd/>
          </a:ln>
        </p:spPr>
        <p:txBody>
          <a:bodyPr/>
          <a:lstStyle/>
          <a:p>
            <a:endParaRPr lang="en-US" dirty="0">
              <a:solidFill>
                <a:srgbClr val="0096D6"/>
              </a:solidFill>
            </a:endParaRPr>
          </a:p>
        </p:txBody>
      </p:sp>
      <p:sp>
        <p:nvSpPr>
          <p:cNvPr id="42" name="Freeform 41"/>
          <p:cNvSpPr>
            <a:spLocks/>
          </p:cNvSpPr>
          <p:nvPr/>
        </p:nvSpPr>
        <p:spPr bwMode="black">
          <a:xfrm>
            <a:off x="6510963" y="2930181"/>
            <a:ext cx="109835" cy="379292"/>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solidFill>
            <a:schemeClr val="bg1"/>
          </a:solidFill>
          <a:ln w="9525">
            <a:noFill/>
            <a:round/>
            <a:headEnd/>
            <a:tailEnd/>
          </a:ln>
        </p:spPr>
        <p:txBody>
          <a:bodyPr/>
          <a:lstStyle/>
          <a:p>
            <a:endParaRPr lang="en-US" dirty="0">
              <a:solidFill>
                <a:srgbClr val="0096D6"/>
              </a:solidFill>
            </a:endParaRPr>
          </a:p>
        </p:txBody>
      </p:sp>
      <p:sp>
        <p:nvSpPr>
          <p:cNvPr id="43" name="Freeform 42"/>
          <p:cNvSpPr>
            <a:spLocks/>
          </p:cNvSpPr>
          <p:nvPr/>
        </p:nvSpPr>
        <p:spPr bwMode="black">
          <a:xfrm>
            <a:off x="6811994" y="3082440"/>
            <a:ext cx="116616" cy="227031"/>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solidFill>
            <a:schemeClr val="bg1"/>
          </a:solidFill>
          <a:ln w="9525">
            <a:noFill/>
            <a:round/>
            <a:headEnd/>
            <a:tailEnd/>
          </a:ln>
        </p:spPr>
        <p:txBody>
          <a:bodyPr/>
          <a:lstStyle/>
          <a:p>
            <a:endParaRPr lang="en-US" dirty="0">
              <a:solidFill>
                <a:srgbClr val="0096D6"/>
              </a:solidFill>
            </a:endParaRPr>
          </a:p>
        </p:txBody>
      </p:sp>
      <p:sp>
        <p:nvSpPr>
          <p:cNvPr id="44" name="Freeform 43"/>
          <p:cNvSpPr>
            <a:spLocks/>
          </p:cNvSpPr>
          <p:nvPr/>
        </p:nvSpPr>
        <p:spPr bwMode="black">
          <a:xfrm>
            <a:off x="7119806" y="2930181"/>
            <a:ext cx="111191" cy="379290"/>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solidFill>
            <a:schemeClr val="bg1"/>
          </a:solidFill>
          <a:ln w="9525">
            <a:noFill/>
            <a:round/>
            <a:headEnd/>
            <a:tailEnd/>
          </a:ln>
        </p:spPr>
        <p:txBody>
          <a:bodyPr/>
          <a:lstStyle/>
          <a:p>
            <a:endParaRPr lang="en-US" dirty="0">
              <a:solidFill>
                <a:srgbClr val="0096D6"/>
              </a:solidFill>
            </a:endParaRPr>
          </a:p>
        </p:txBody>
      </p:sp>
      <p:sp>
        <p:nvSpPr>
          <p:cNvPr id="45" name="Freeform 44"/>
          <p:cNvSpPr>
            <a:spLocks/>
          </p:cNvSpPr>
          <p:nvPr/>
        </p:nvSpPr>
        <p:spPr bwMode="black">
          <a:xfrm>
            <a:off x="7427618" y="2720823"/>
            <a:ext cx="111191" cy="698766"/>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solidFill>
            <a:schemeClr val="bg1"/>
          </a:solidFill>
          <a:ln w="9525">
            <a:noFill/>
            <a:round/>
            <a:headEnd/>
            <a:tailEnd/>
          </a:ln>
        </p:spPr>
        <p:txBody>
          <a:bodyPr/>
          <a:lstStyle/>
          <a:p>
            <a:endParaRPr lang="en-US" dirty="0">
              <a:solidFill>
                <a:srgbClr val="0096D6"/>
              </a:solidFill>
            </a:endParaRPr>
          </a:p>
        </p:txBody>
      </p:sp>
      <p:sp>
        <p:nvSpPr>
          <p:cNvPr id="46" name="Freeform 45"/>
          <p:cNvSpPr>
            <a:spLocks/>
          </p:cNvSpPr>
          <p:nvPr/>
        </p:nvSpPr>
        <p:spPr bwMode="black">
          <a:xfrm>
            <a:off x="7730002" y="2930181"/>
            <a:ext cx="111191" cy="379290"/>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solidFill>
            <a:schemeClr val="bg1"/>
          </a:solidFill>
          <a:ln w="9525">
            <a:noFill/>
            <a:round/>
            <a:headEnd/>
            <a:tailEnd/>
          </a:ln>
        </p:spPr>
        <p:txBody>
          <a:bodyPr/>
          <a:lstStyle/>
          <a:p>
            <a:endParaRPr lang="en-US" dirty="0">
              <a:solidFill>
                <a:srgbClr val="0096D6"/>
              </a:solidFill>
            </a:endParaRPr>
          </a:p>
        </p:txBody>
      </p:sp>
      <p:sp>
        <p:nvSpPr>
          <p:cNvPr id="47" name="Freeform 46"/>
          <p:cNvSpPr>
            <a:spLocks/>
          </p:cNvSpPr>
          <p:nvPr/>
        </p:nvSpPr>
        <p:spPr bwMode="black">
          <a:xfrm>
            <a:off x="8037814" y="3082440"/>
            <a:ext cx="111191" cy="227031"/>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solidFill>
            <a:schemeClr val="bg1"/>
          </a:solidFill>
          <a:ln w="9525">
            <a:noFill/>
            <a:round/>
            <a:headEnd/>
            <a:tailEnd/>
          </a:ln>
        </p:spPr>
        <p:txBody>
          <a:bodyPr/>
          <a:lstStyle/>
          <a:p>
            <a:endParaRPr lang="en-US" dirty="0">
              <a:solidFill>
                <a:srgbClr val="0096D6"/>
              </a:solidFill>
            </a:endParaRPr>
          </a:p>
        </p:txBody>
      </p:sp>
    </p:spTree>
    <p:extLst>
      <p:ext uri="{BB962C8B-B14F-4D97-AF65-F5344CB8AC3E}">
        <p14:creationId xmlns:p14="http://schemas.microsoft.com/office/powerpoint/2010/main" val="4099003110"/>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700"/>
                                        <p:tgtEl>
                                          <p:spTgt spid="18"/>
                                        </p:tgtEl>
                                      </p:cBhvr>
                                    </p:animEffect>
                                  </p:childTnLst>
                                </p:cTn>
                              </p:par>
                            </p:childTnLst>
                          </p:cTn>
                        </p:par>
                        <p:par>
                          <p:cTn id="8" fill="hold">
                            <p:stCondLst>
                              <p:cond delay="700"/>
                            </p:stCondLst>
                            <p:childTnLst>
                              <p:par>
                                <p:cTn id="9" presetID="10" presetClass="entr" presetSubtype="0" fill="hold" grpId="0" nodeType="afterEffect">
                                  <p:stCondLst>
                                    <p:cond delay="0"/>
                                  </p:stCondLst>
                                  <p:iterate type="lt">
                                    <p:tmPct val="6250"/>
                                  </p:iterate>
                                  <p:childTnLst>
                                    <p:set>
                                      <p:cBhvr>
                                        <p:cTn id="10" dur="1" fill="hold">
                                          <p:stCondLst>
                                            <p:cond delay="0"/>
                                          </p:stCondLst>
                                        </p:cTn>
                                        <p:tgtEl>
                                          <p:spTgt spid="34"/>
                                        </p:tgtEl>
                                        <p:attrNameLst>
                                          <p:attrName>style.visibility</p:attrName>
                                        </p:attrNameLst>
                                      </p:cBhvr>
                                      <p:to>
                                        <p:strVal val="visible"/>
                                      </p:to>
                                    </p:set>
                                    <p:animEffect transition="in" filter="fade">
                                      <p:cBhvr>
                                        <p:cTn id="11" dur="1000"/>
                                        <p:tgtEl>
                                          <p:spTgt spid="34"/>
                                        </p:tgtEl>
                                      </p:cBhvr>
                                    </p:animEffect>
                                  </p:childTnLst>
                                </p:cTn>
                              </p:par>
                            </p:childTnLst>
                          </p:cTn>
                        </p:par>
                        <p:par>
                          <p:cTn id="12" fill="hold">
                            <p:stCondLst>
                              <p:cond delay="2200"/>
                            </p:stCondLst>
                            <p:childTnLst>
                              <p:par>
                                <p:cTn id="13" presetID="10" presetClass="entr" presetSubtype="0" fill="hold" grpId="1" nodeType="after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fade">
                                      <p:cBhvr>
                                        <p:cTn id="15" dur="700"/>
                                        <p:tgtEl>
                                          <p:spTgt spid="39"/>
                                        </p:tgtEl>
                                      </p:cBhvr>
                                    </p:animEffect>
                                  </p:childTnLst>
                                </p:cTn>
                              </p:par>
                              <p:par>
                                <p:cTn id="16" presetID="10" presetClass="entr" presetSubtype="0" fill="hold" grpId="1" nodeType="withEffect">
                                  <p:stCondLst>
                                    <p:cond delay="0"/>
                                  </p:stCondLst>
                                  <p:childTnLst>
                                    <p:set>
                                      <p:cBhvr>
                                        <p:cTn id="17" dur="1" fill="hold">
                                          <p:stCondLst>
                                            <p:cond delay="0"/>
                                          </p:stCondLst>
                                        </p:cTn>
                                        <p:tgtEl>
                                          <p:spTgt spid="40"/>
                                        </p:tgtEl>
                                        <p:attrNameLst>
                                          <p:attrName>style.visibility</p:attrName>
                                        </p:attrNameLst>
                                      </p:cBhvr>
                                      <p:to>
                                        <p:strVal val="visible"/>
                                      </p:to>
                                    </p:set>
                                    <p:animEffect transition="in" filter="fade">
                                      <p:cBhvr>
                                        <p:cTn id="18" dur="700"/>
                                        <p:tgtEl>
                                          <p:spTgt spid="40"/>
                                        </p:tgtEl>
                                      </p:cBhvr>
                                    </p:animEffect>
                                  </p:childTnLst>
                                </p:cTn>
                              </p:par>
                              <p:par>
                                <p:cTn id="19" presetID="10" presetClass="entr" presetSubtype="0" fill="hold" grpId="1" nodeType="withEffect">
                                  <p:stCondLst>
                                    <p:cond delay="0"/>
                                  </p:stCondLst>
                                  <p:childTnLst>
                                    <p:set>
                                      <p:cBhvr>
                                        <p:cTn id="20" dur="1" fill="hold">
                                          <p:stCondLst>
                                            <p:cond delay="0"/>
                                          </p:stCondLst>
                                        </p:cTn>
                                        <p:tgtEl>
                                          <p:spTgt spid="41"/>
                                        </p:tgtEl>
                                        <p:attrNameLst>
                                          <p:attrName>style.visibility</p:attrName>
                                        </p:attrNameLst>
                                      </p:cBhvr>
                                      <p:to>
                                        <p:strVal val="visible"/>
                                      </p:to>
                                    </p:set>
                                    <p:animEffect transition="in" filter="fade">
                                      <p:cBhvr>
                                        <p:cTn id="21" dur="700"/>
                                        <p:tgtEl>
                                          <p:spTgt spid="41"/>
                                        </p:tgtEl>
                                      </p:cBhvr>
                                    </p:animEffect>
                                  </p:childTnLst>
                                </p:cTn>
                              </p:par>
                              <p:par>
                                <p:cTn id="22" presetID="10" presetClass="entr" presetSubtype="0" fill="hold" grpId="1" nodeType="withEffect">
                                  <p:stCondLst>
                                    <p:cond delay="0"/>
                                  </p:stCondLst>
                                  <p:childTnLst>
                                    <p:set>
                                      <p:cBhvr>
                                        <p:cTn id="23" dur="1" fill="hold">
                                          <p:stCondLst>
                                            <p:cond delay="0"/>
                                          </p:stCondLst>
                                        </p:cTn>
                                        <p:tgtEl>
                                          <p:spTgt spid="42"/>
                                        </p:tgtEl>
                                        <p:attrNameLst>
                                          <p:attrName>style.visibility</p:attrName>
                                        </p:attrNameLst>
                                      </p:cBhvr>
                                      <p:to>
                                        <p:strVal val="visible"/>
                                      </p:to>
                                    </p:set>
                                    <p:animEffect transition="in" filter="fade">
                                      <p:cBhvr>
                                        <p:cTn id="24" dur="700"/>
                                        <p:tgtEl>
                                          <p:spTgt spid="42"/>
                                        </p:tgtEl>
                                      </p:cBhvr>
                                    </p:animEffect>
                                  </p:childTnLst>
                                </p:cTn>
                              </p:par>
                              <p:par>
                                <p:cTn id="25" presetID="10" presetClass="entr" presetSubtype="0" fill="hold" grpId="1" nodeType="withEffect">
                                  <p:stCondLst>
                                    <p:cond delay="0"/>
                                  </p:stCondLst>
                                  <p:childTnLst>
                                    <p:set>
                                      <p:cBhvr>
                                        <p:cTn id="26" dur="1" fill="hold">
                                          <p:stCondLst>
                                            <p:cond delay="0"/>
                                          </p:stCondLst>
                                        </p:cTn>
                                        <p:tgtEl>
                                          <p:spTgt spid="43"/>
                                        </p:tgtEl>
                                        <p:attrNameLst>
                                          <p:attrName>style.visibility</p:attrName>
                                        </p:attrNameLst>
                                      </p:cBhvr>
                                      <p:to>
                                        <p:strVal val="visible"/>
                                      </p:to>
                                    </p:set>
                                    <p:animEffect transition="in" filter="fade">
                                      <p:cBhvr>
                                        <p:cTn id="27" dur="700"/>
                                        <p:tgtEl>
                                          <p:spTgt spid="43"/>
                                        </p:tgtEl>
                                      </p:cBhvr>
                                    </p:animEffect>
                                  </p:childTnLst>
                                </p:cTn>
                              </p:par>
                              <p:par>
                                <p:cTn id="28" presetID="10" presetClass="entr" presetSubtype="0" fill="hold" grpId="1" nodeType="withEffect">
                                  <p:stCondLst>
                                    <p:cond delay="0"/>
                                  </p:stCondLst>
                                  <p:childTnLst>
                                    <p:set>
                                      <p:cBhvr>
                                        <p:cTn id="29" dur="1" fill="hold">
                                          <p:stCondLst>
                                            <p:cond delay="0"/>
                                          </p:stCondLst>
                                        </p:cTn>
                                        <p:tgtEl>
                                          <p:spTgt spid="44"/>
                                        </p:tgtEl>
                                        <p:attrNameLst>
                                          <p:attrName>style.visibility</p:attrName>
                                        </p:attrNameLst>
                                      </p:cBhvr>
                                      <p:to>
                                        <p:strVal val="visible"/>
                                      </p:to>
                                    </p:set>
                                    <p:animEffect transition="in" filter="fade">
                                      <p:cBhvr>
                                        <p:cTn id="30" dur="700"/>
                                        <p:tgtEl>
                                          <p:spTgt spid="44"/>
                                        </p:tgtEl>
                                      </p:cBhvr>
                                    </p:animEffect>
                                  </p:childTnLst>
                                </p:cTn>
                              </p:par>
                              <p:par>
                                <p:cTn id="31" presetID="10" presetClass="entr" presetSubtype="0" fill="hold" grpId="1" nodeType="withEffect">
                                  <p:stCondLst>
                                    <p:cond delay="0"/>
                                  </p:stCondLst>
                                  <p:childTnLst>
                                    <p:set>
                                      <p:cBhvr>
                                        <p:cTn id="32" dur="1" fill="hold">
                                          <p:stCondLst>
                                            <p:cond delay="0"/>
                                          </p:stCondLst>
                                        </p:cTn>
                                        <p:tgtEl>
                                          <p:spTgt spid="45"/>
                                        </p:tgtEl>
                                        <p:attrNameLst>
                                          <p:attrName>style.visibility</p:attrName>
                                        </p:attrNameLst>
                                      </p:cBhvr>
                                      <p:to>
                                        <p:strVal val="visible"/>
                                      </p:to>
                                    </p:set>
                                    <p:animEffect transition="in" filter="fade">
                                      <p:cBhvr>
                                        <p:cTn id="33" dur="700"/>
                                        <p:tgtEl>
                                          <p:spTgt spid="45"/>
                                        </p:tgtEl>
                                      </p:cBhvr>
                                    </p:animEffect>
                                  </p:childTnLst>
                                </p:cTn>
                              </p:par>
                              <p:par>
                                <p:cTn id="34" presetID="10" presetClass="entr" presetSubtype="0" fill="hold" grpId="1" nodeType="withEffect">
                                  <p:stCondLst>
                                    <p:cond delay="0"/>
                                  </p:stCondLst>
                                  <p:childTnLst>
                                    <p:set>
                                      <p:cBhvr>
                                        <p:cTn id="35" dur="1" fill="hold">
                                          <p:stCondLst>
                                            <p:cond delay="0"/>
                                          </p:stCondLst>
                                        </p:cTn>
                                        <p:tgtEl>
                                          <p:spTgt spid="46"/>
                                        </p:tgtEl>
                                        <p:attrNameLst>
                                          <p:attrName>style.visibility</p:attrName>
                                        </p:attrNameLst>
                                      </p:cBhvr>
                                      <p:to>
                                        <p:strVal val="visible"/>
                                      </p:to>
                                    </p:set>
                                    <p:animEffect transition="in" filter="fade">
                                      <p:cBhvr>
                                        <p:cTn id="36" dur="700"/>
                                        <p:tgtEl>
                                          <p:spTgt spid="46"/>
                                        </p:tgtEl>
                                      </p:cBhvr>
                                    </p:animEffect>
                                  </p:childTnLst>
                                </p:cTn>
                              </p:par>
                              <p:par>
                                <p:cTn id="37" presetID="10" presetClass="entr" presetSubtype="0" fill="hold" grpId="1" nodeType="withEffect">
                                  <p:stCondLst>
                                    <p:cond delay="0"/>
                                  </p:stCondLst>
                                  <p:childTnLst>
                                    <p:set>
                                      <p:cBhvr>
                                        <p:cTn id="38" dur="1" fill="hold">
                                          <p:stCondLst>
                                            <p:cond delay="0"/>
                                          </p:stCondLst>
                                        </p:cTn>
                                        <p:tgtEl>
                                          <p:spTgt spid="47"/>
                                        </p:tgtEl>
                                        <p:attrNameLst>
                                          <p:attrName>style.visibility</p:attrName>
                                        </p:attrNameLst>
                                      </p:cBhvr>
                                      <p:to>
                                        <p:strVal val="visible"/>
                                      </p:to>
                                    </p:set>
                                    <p:animEffect transition="in" filter="fade">
                                      <p:cBhvr>
                                        <p:cTn id="39" dur="700"/>
                                        <p:tgtEl>
                                          <p:spTgt spid="47"/>
                                        </p:tgtEl>
                                      </p:cBhvr>
                                    </p:animEffect>
                                  </p:childTnLst>
                                </p:cTn>
                              </p:par>
                              <p:par>
                                <p:cTn id="40" presetID="42" presetClass="path" presetSubtype="0" accel="50000" decel="50000" fill="hold" grpId="0" nodeType="withEffect">
                                  <p:stCondLst>
                                    <p:cond delay="0"/>
                                  </p:stCondLst>
                                  <p:childTnLst>
                                    <p:animMotion origin="layout" path="M -4.72222E-6 3.7037E-7 L -4.72222E-6 0.09143 " pathEditMode="relative" rAng="0" ptsTypes="AA">
                                      <p:cBhvr>
                                        <p:cTn id="41" dur="700" spd="-100000" fill="hold"/>
                                        <p:tgtEl>
                                          <p:spTgt spid="39"/>
                                        </p:tgtEl>
                                        <p:attrNameLst>
                                          <p:attrName>ppt_x</p:attrName>
                                          <p:attrName>ppt_y</p:attrName>
                                        </p:attrNameLst>
                                      </p:cBhvr>
                                      <p:rCtr x="0" y="46"/>
                                    </p:animMotion>
                                  </p:childTnLst>
                                </p:cTn>
                              </p:par>
                              <p:par>
                                <p:cTn id="42" presetID="42" presetClass="path" presetSubtype="0" accel="50000" decel="50000" fill="hold" grpId="0" nodeType="withEffect">
                                  <p:stCondLst>
                                    <p:cond delay="0"/>
                                  </p:stCondLst>
                                  <p:childTnLst>
                                    <p:animMotion origin="layout" path="M 5E-6 3.7037E-6 L 5E-6 0.11157 " pathEditMode="relative" rAng="0" ptsTypes="AA">
                                      <p:cBhvr>
                                        <p:cTn id="43" dur="700" spd="-100000" fill="hold"/>
                                        <p:tgtEl>
                                          <p:spTgt spid="41"/>
                                        </p:tgtEl>
                                        <p:attrNameLst>
                                          <p:attrName>ppt_x</p:attrName>
                                          <p:attrName>ppt_y</p:attrName>
                                        </p:attrNameLst>
                                      </p:cBhvr>
                                      <p:rCtr x="0" y="56"/>
                                    </p:animMotion>
                                  </p:childTnLst>
                                </p:cTn>
                              </p:par>
                              <p:par>
                                <p:cTn id="44" presetID="42" presetClass="path" presetSubtype="0" accel="50000" decel="50000" fill="hold" grpId="0" nodeType="withEffect">
                                  <p:stCondLst>
                                    <p:cond delay="0"/>
                                  </p:stCondLst>
                                  <p:childTnLst>
                                    <p:animMotion origin="layout" path="M 4.72222E-6 4.81481E-6 L 4.72222E-6 0.09143 " pathEditMode="relative" rAng="0" ptsTypes="AA">
                                      <p:cBhvr>
                                        <p:cTn id="45" dur="700" spd="-100000" fill="hold"/>
                                        <p:tgtEl>
                                          <p:spTgt spid="43"/>
                                        </p:tgtEl>
                                        <p:attrNameLst>
                                          <p:attrName>ppt_x</p:attrName>
                                          <p:attrName>ppt_y</p:attrName>
                                        </p:attrNameLst>
                                      </p:cBhvr>
                                      <p:rCtr x="0" y="46"/>
                                    </p:animMotion>
                                  </p:childTnLst>
                                </p:cTn>
                              </p:par>
                              <p:par>
                                <p:cTn id="46" presetID="42" presetClass="path" presetSubtype="0" accel="50000" decel="50000" fill="hold" grpId="0" nodeType="withEffect">
                                  <p:stCondLst>
                                    <p:cond delay="0"/>
                                  </p:stCondLst>
                                  <p:childTnLst>
                                    <p:animMotion origin="layout" path="M -2.77778E-6 3.7037E-6 L -2.77778E-6 0.11157 " pathEditMode="relative" rAng="0" ptsTypes="AA">
                                      <p:cBhvr>
                                        <p:cTn id="47" dur="700" spd="-100000" fill="hold"/>
                                        <p:tgtEl>
                                          <p:spTgt spid="45"/>
                                        </p:tgtEl>
                                        <p:attrNameLst>
                                          <p:attrName>ppt_x</p:attrName>
                                          <p:attrName>ppt_y</p:attrName>
                                        </p:attrNameLst>
                                      </p:cBhvr>
                                      <p:rCtr x="0" y="56"/>
                                    </p:animMotion>
                                  </p:childTnLst>
                                </p:cTn>
                              </p:par>
                              <p:par>
                                <p:cTn id="48" presetID="42" presetClass="path" presetSubtype="0" accel="50000" decel="50000" fill="hold" grpId="0" nodeType="withEffect">
                                  <p:stCondLst>
                                    <p:cond delay="0"/>
                                  </p:stCondLst>
                                  <p:childTnLst>
                                    <p:animMotion origin="layout" path="M 5.55556E-7 4.81481E-6 L 5.55556E-7 0.09143 " pathEditMode="relative" rAng="0" ptsTypes="AA">
                                      <p:cBhvr>
                                        <p:cTn id="49" dur="700" spd="-100000" fill="hold"/>
                                        <p:tgtEl>
                                          <p:spTgt spid="47"/>
                                        </p:tgtEl>
                                        <p:attrNameLst>
                                          <p:attrName>ppt_x</p:attrName>
                                          <p:attrName>ppt_y</p:attrName>
                                        </p:attrNameLst>
                                      </p:cBhvr>
                                      <p:rCtr x="0" y="46"/>
                                    </p:animMotion>
                                  </p:childTnLst>
                                </p:cTn>
                              </p:par>
                              <p:par>
                                <p:cTn id="50" presetID="64" presetClass="path" presetSubtype="0" accel="50000" decel="50000" fill="hold" grpId="0" nodeType="withEffect">
                                  <p:stCondLst>
                                    <p:cond delay="0"/>
                                  </p:stCondLst>
                                  <p:childTnLst>
                                    <p:animMotion origin="layout" path="M 4.72222E-6 3.33333E-6 L 4.72222E-6 -0.10764 " pathEditMode="relative" rAng="0" ptsTypes="AA">
                                      <p:cBhvr>
                                        <p:cTn id="51" dur="700" spd="-100000" fill="hold"/>
                                        <p:tgtEl>
                                          <p:spTgt spid="40"/>
                                        </p:tgtEl>
                                        <p:attrNameLst>
                                          <p:attrName>ppt_x</p:attrName>
                                          <p:attrName>ppt_y</p:attrName>
                                        </p:attrNameLst>
                                      </p:cBhvr>
                                      <p:rCtr x="0" y="-54"/>
                                    </p:animMotion>
                                  </p:childTnLst>
                                </p:cTn>
                              </p:par>
                              <p:par>
                                <p:cTn id="52" presetID="64" presetClass="path" presetSubtype="0" accel="50000" decel="50000" fill="hold" grpId="0" nodeType="withEffect">
                                  <p:stCondLst>
                                    <p:cond delay="0"/>
                                  </p:stCondLst>
                                  <p:childTnLst>
                                    <p:animMotion origin="layout" path="M 4.44444E-6 3.33333E-6 L 4.44444E-6 -0.10764 " pathEditMode="relative" rAng="0" ptsTypes="AA">
                                      <p:cBhvr>
                                        <p:cTn id="53" dur="700" spd="-100000" fill="hold"/>
                                        <p:tgtEl>
                                          <p:spTgt spid="42"/>
                                        </p:tgtEl>
                                        <p:attrNameLst>
                                          <p:attrName>ppt_x</p:attrName>
                                          <p:attrName>ppt_y</p:attrName>
                                        </p:attrNameLst>
                                      </p:cBhvr>
                                      <p:rCtr x="0" y="-54"/>
                                    </p:animMotion>
                                  </p:childTnLst>
                                </p:cTn>
                              </p:par>
                              <p:par>
                                <p:cTn id="54" presetID="64" presetClass="path" presetSubtype="0" accel="50000" decel="50000" fill="hold" grpId="0" nodeType="withEffect">
                                  <p:stCondLst>
                                    <p:cond delay="0"/>
                                  </p:stCondLst>
                                  <p:childTnLst>
                                    <p:animMotion origin="layout" path="M -2.22222E-6 3.33333E-6 L -2.22222E-6 -0.10764 " pathEditMode="relative" rAng="0" ptsTypes="AA">
                                      <p:cBhvr>
                                        <p:cTn id="55" dur="700" spd="-100000" fill="hold"/>
                                        <p:tgtEl>
                                          <p:spTgt spid="44"/>
                                        </p:tgtEl>
                                        <p:attrNameLst>
                                          <p:attrName>ppt_x</p:attrName>
                                          <p:attrName>ppt_y</p:attrName>
                                        </p:attrNameLst>
                                      </p:cBhvr>
                                      <p:rCtr x="0" y="-54"/>
                                    </p:animMotion>
                                  </p:childTnLst>
                                </p:cTn>
                              </p:par>
                              <p:par>
                                <p:cTn id="56" presetID="64" presetClass="path" presetSubtype="0" accel="50000" decel="50000" fill="hold" grpId="0" nodeType="withEffect">
                                  <p:stCondLst>
                                    <p:cond delay="0"/>
                                  </p:stCondLst>
                                  <p:childTnLst>
                                    <p:animMotion origin="layout" path="M 1.11111E-6 3.33333E-6 L 1.11111E-6 -0.10764 " pathEditMode="relative" rAng="0" ptsTypes="AA">
                                      <p:cBhvr>
                                        <p:cTn id="57" dur="700" spd="-100000" fill="hold"/>
                                        <p:tgtEl>
                                          <p:spTgt spid="46"/>
                                        </p:tgtEl>
                                        <p:attrNameLst>
                                          <p:attrName>ppt_x</p:attrName>
                                          <p:attrName>ppt_y</p:attrName>
                                        </p:attrNameLst>
                                      </p:cBhvr>
                                      <p:rCtr x="0" y="-54"/>
                                    </p:animMotion>
                                  </p:childTnLst>
                                </p:cTn>
                              </p:par>
                            </p:childTnLst>
                          </p:cTn>
                        </p:par>
                        <p:par>
                          <p:cTn id="58" fill="hold">
                            <p:stCondLst>
                              <p:cond delay="2900"/>
                            </p:stCondLst>
                            <p:childTnLst>
                              <p:par>
                                <p:cTn id="59" presetID="10" presetClass="entr" presetSubtype="0" fill="hold" grpId="0" nodeType="afterEffect">
                                  <p:stCondLst>
                                    <p:cond delay="0"/>
                                  </p:stCondLst>
                                  <p:childTnLst>
                                    <p:set>
                                      <p:cBhvr>
                                        <p:cTn id="60" dur="1" fill="hold">
                                          <p:stCondLst>
                                            <p:cond delay="0"/>
                                          </p:stCondLst>
                                        </p:cTn>
                                        <p:tgtEl>
                                          <p:spTgt spid="36"/>
                                        </p:tgtEl>
                                        <p:attrNameLst>
                                          <p:attrName>style.visibility</p:attrName>
                                        </p:attrNameLst>
                                      </p:cBhvr>
                                      <p:to>
                                        <p:strVal val="visible"/>
                                      </p:to>
                                    </p:set>
                                    <p:animEffect transition="in" filter="fade">
                                      <p:cBhvr>
                                        <p:cTn id="61" dur="700"/>
                                        <p:tgtEl>
                                          <p:spTgt spid="36"/>
                                        </p:tgtEl>
                                      </p:cBhvr>
                                    </p:animEffect>
                                  </p:childTnLst>
                                </p:cTn>
                              </p:par>
                              <p:par>
                                <p:cTn id="62" presetID="10" presetClass="entr" presetSubtype="0" fill="hold" nodeType="withEffect">
                                  <p:stCondLst>
                                    <p:cond delay="100"/>
                                  </p:stCondLst>
                                  <p:childTnLst>
                                    <p:set>
                                      <p:cBhvr>
                                        <p:cTn id="63" dur="1" fill="hold">
                                          <p:stCondLst>
                                            <p:cond delay="0"/>
                                          </p:stCondLst>
                                        </p:cTn>
                                        <p:tgtEl>
                                          <p:spTgt spid="19"/>
                                        </p:tgtEl>
                                        <p:attrNameLst>
                                          <p:attrName>style.visibility</p:attrName>
                                        </p:attrNameLst>
                                      </p:cBhvr>
                                      <p:to>
                                        <p:strVal val="visible"/>
                                      </p:to>
                                    </p:set>
                                    <p:animEffect transition="in" filter="fade">
                                      <p:cBhvr>
                                        <p:cTn id="64" dur="700"/>
                                        <p:tgtEl>
                                          <p:spTgt spid="19"/>
                                        </p:tgtEl>
                                      </p:cBhvr>
                                    </p:animEffect>
                                  </p:childTnLst>
                                </p:cTn>
                              </p:par>
                              <p:par>
                                <p:cTn id="65" presetID="10" presetClass="entr" presetSubtype="0" fill="hold" nodeType="withEffect">
                                  <p:stCondLst>
                                    <p:cond delay="200"/>
                                  </p:stCondLst>
                                  <p:childTnLst>
                                    <p:set>
                                      <p:cBhvr>
                                        <p:cTn id="66" dur="1" fill="hold">
                                          <p:stCondLst>
                                            <p:cond delay="0"/>
                                          </p:stCondLst>
                                        </p:cTn>
                                        <p:tgtEl>
                                          <p:spTgt spid="38"/>
                                        </p:tgtEl>
                                        <p:attrNameLst>
                                          <p:attrName>style.visibility</p:attrName>
                                        </p:attrNameLst>
                                      </p:cBhvr>
                                      <p:to>
                                        <p:strVal val="visible"/>
                                      </p:to>
                                    </p:set>
                                    <p:animEffect transition="in" filter="fade">
                                      <p:cBhvr>
                                        <p:cTn id="67" dur="700"/>
                                        <p:tgtEl>
                                          <p:spTgt spid="38"/>
                                        </p:tgtEl>
                                      </p:cBhvr>
                                    </p:animEffect>
                                  </p:childTnLst>
                                </p:cTn>
                              </p:par>
                              <p:par>
                                <p:cTn id="68" presetID="10" presetClass="entr" presetSubtype="0" fill="hold" nodeType="withEffect">
                                  <p:stCondLst>
                                    <p:cond delay="300"/>
                                  </p:stCondLst>
                                  <p:childTnLst>
                                    <p:set>
                                      <p:cBhvr>
                                        <p:cTn id="69" dur="1" fill="hold">
                                          <p:stCondLst>
                                            <p:cond delay="0"/>
                                          </p:stCondLst>
                                        </p:cTn>
                                        <p:tgtEl>
                                          <p:spTgt spid="35"/>
                                        </p:tgtEl>
                                        <p:attrNameLst>
                                          <p:attrName>style.visibility</p:attrName>
                                        </p:attrNameLst>
                                      </p:cBhvr>
                                      <p:to>
                                        <p:strVal val="visible"/>
                                      </p:to>
                                    </p:set>
                                    <p:animEffect transition="in" filter="fade">
                                      <p:cBhvr>
                                        <p:cTn id="70" dur="700"/>
                                        <p:tgtEl>
                                          <p:spTgt spid="35"/>
                                        </p:tgtEl>
                                      </p:cBhvr>
                                    </p:animEffect>
                                  </p:childTnLst>
                                </p:cTn>
                              </p:par>
                              <p:par>
                                <p:cTn id="71" presetID="10" presetClass="entr" presetSubtype="0" fill="hold" nodeType="withEffect">
                                  <p:stCondLst>
                                    <p:cond delay="400"/>
                                  </p:stCondLst>
                                  <p:childTnLst>
                                    <p:set>
                                      <p:cBhvr>
                                        <p:cTn id="72" dur="1" fill="hold">
                                          <p:stCondLst>
                                            <p:cond delay="0"/>
                                          </p:stCondLst>
                                        </p:cTn>
                                        <p:tgtEl>
                                          <p:spTgt spid="37"/>
                                        </p:tgtEl>
                                        <p:attrNameLst>
                                          <p:attrName>style.visibility</p:attrName>
                                        </p:attrNameLst>
                                      </p:cBhvr>
                                      <p:to>
                                        <p:strVal val="visible"/>
                                      </p:to>
                                    </p:set>
                                    <p:animEffect transition="in" filter="fade">
                                      <p:cBhvr>
                                        <p:cTn id="73" dur="7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6" grpId="0" animBg="1"/>
      <p:bldP spid="39" grpId="0" animBg="1"/>
      <p:bldP spid="39" grpId="1" animBg="1"/>
      <p:bldP spid="40" grpId="0" animBg="1"/>
      <p:bldP spid="40" grpId="1" animBg="1"/>
      <p:bldP spid="41" grpId="0" animBg="1"/>
      <p:bldP spid="41" grpId="1" animBg="1"/>
      <p:bldP spid="42" grpId="0" animBg="1"/>
      <p:bldP spid="42" grpId="1" animBg="1"/>
      <p:bldP spid="43" grpId="0" animBg="1"/>
      <p:bldP spid="43" grpId="1" animBg="1"/>
      <p:bldP spid="44" grpId="0" animBg="1"/>
      <p:bldP spid="44" grpId="1" animBg="1"/>
      <p:bldP spid="45" grpId="0" animBg="1"/>
      <p:bldP spid="45" grpId="1" animBg="1"/>
      <p:bldP spid="46" grpId="0" animBg="1"/>
      <p:bldP spid="46" grpId="1" animBg="1"/>
      <p:bldP spid="47" grpId="0" animBg="1"/>
      <p:bldP spid="47" grpId="1" animBg="1"/>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Bullet with pull quote">
    <p:spTree>
      <p:nvGrpSpPr>
        <p:cNvPr id="1" name=""/>
        <p:cNvGrpSpPr/>
        <p:nvPr/>
      </p:nvGrpSpPr>
      <p:grpSpPr>
        <a:xfrm>
          <a:off x="0" y="0"/>
          <a:ext cx="0" cy="0"/>
          <a:chOff x="0" y="0"/>
          <a:chExt cx="0" cy="0"/>
        </a:xfrm>
      </p:grpSpPr>
      <p:sp>
        <p:nvSpPr>
          <p:cNvPr id="15" name="Rounded Rectangle 14"/>
          <p:cNvSpPr/>
          <p:nvPr/>
        </p:nvSpPr>
        <p:spPr>
          <a:xfrm>
            <a:off x="4984231" y="1411242"/>
            <a:ext cx="3759720" cy="4793993"/>
          </a:xfrm>
          <a:prstGeom prst="roundRect">
            <a:avLst>
              <a:gd name="adj" fmla="val 0"/>
            </a:avLst>
          </a:prstGeom>
          <a:gradFill flip="none" rotWithShape="1">
            <a:gsLst>
              <a:gs pos="0">
                <a:srgbClr val="E2F4FA"/>
              </a:gs>
              <a:gs pos="47000">
                <a:schemeClr val="bg1"/>
              </a:gs>
              <a:gs pos="100000">
                <a:srgbClr val="E2F4FA"/>
              </a:gs>
            </a:gsLst>
            <a:lin ang="2700000" scaled="1"/>
            <a:tileRect/>
          </a:gradFill>
          <a:ln>
            <a:noFill/>
          </a:ln>
          <a:effectLst>
            <a:outerShdw blurRad="1143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4" name="Text Placeholder 3"/>
          <p:cNvSpPr>
            <a:spLocks noGrp="1"/>
          </p:cNvSpPr>
          <p:nvPr>
            <p:ph type="body" sz="quarter" idx="10"/>
          </p:nvPr>
        </p:nvSpPr>
        <p:spPr>
          <a:xfrm>
            <a:off x="239713" y="1339745"/>
            <a:ext cx="4103687" cy="4965700"/>
          </a:xfrm>
        </p:spPr>
        <p:txBody>
          <a:bodyPr/>
          <a:lstStyle>
            <a:lvl1pPr>
              <a:lnSpc>
                <a:spcPct val="95000"/>
              </a:lnSpc>
              <a:spcBef>
                <a:spcPts val="1480"/>
              </a:spcBef>
              <a:defRPr sz="2200">
                <a:solidFill>
                  <a:srgbClr val="435153"/>
                </a:solidFill>
                <a:latin typeface="+mj-lt"/>
              </a:defRPr>
            </a:lvl1pPr>
            <a:lvl2pPr>
              <a:lnSpc>
                <a:spcPct val="95000"/>
              </a:lnSpc>
              <a:spcBef>
                <a:spcPts val="600"/>
              </a:spcBef>
              <a:defRPr>
                <a:solidFill>
                  <a:srgbClr val="435153"/>
                </a:solidFill>
                <a:latin typeface="+mj-lt"/>
              </a:defRPr>
            </a:lvl2pPr>
            <a:lvl3pPr>
              <a:defRPr>
                <a:solidFill>
                  <a:srgbClr val="435153"/>
                </a:solidFill>
                <a:latin typeface="+mj-lt"/>
              </a:defRPr>
            </a:lvl3pPr>
            <a:lvl4pPr>
              <a:defRPr>
                <a:solidFill>
                  <a:srgbClr val="435153"/>
                </a:solidFill>
                <a:latin typeface="+mj-lt"/>
              </a:defRPr>
            </a:lvl4pPr>
            <a:lvl5pPr>
              <a:defRPr>
                <a:solidFill>
                  <a:srgbClr val="435153"/>
                </a:solidFill>
                <a:latin typeface="+mj-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Text Placeholder 11"/>
          <p:cNvSpPr>
            <a:spLocks noGrp="1"/>
          </p:cNvSpPr>
          <p:nvPr>
            <p:ph type="body" sz="quarter" idx="11" hasCustomPrompt="1"/>
          </p:nvPr>
        </p:nvSpPr>
        <p:spPr>
          <a:xfrm>
            <a:off x="5221224" y="1747683"/>
            <a:ext cx="3236976" cy="646331"/>
          </a:xfrm>
        </p:spPr>
        <p:txBody>
          <a:bodyPr>
            <a:spAutoFit/>
          </a:bodyPr>
          <a:lstStyle>
            <a:lvl1pPr marL="114300" indent="-114300" algn="l" defTabSz="914400" rtl="0" eaLnBrk="1" latinLnBrk="0" hangingPunct="1">
              <a:lnSpc>
                <a:spcPct val="90000"/>
              </a:lnSpc>
              <a:spcBef>
                <a:spcPts val="0"/>
              </a:spcBef>
              <a:buNone/>
              <a:defRPr lang="en-US" sz="2000" kern="1200" dirty="0" smtClean="0">
                <a:gradFill>
                  <a:gsLst>
                    <a:gs pos="0">
                      <a:schemeClr val="tx1"/>
                    </a:gs>
                    <a:gs pos="47000">
                      <a:schemeClr val="accent2"/>
                    </a:gs>
                    <a:gs pos="100000">
                      <a:schemeClr val="accent4"/>
                    </a:gs>
                  </a:gsLst>
                  <a:lin ang="3600000" scaled="0"/>
                </a:gradFill>
                <a:latin typeface="+mj-lt"/>
                <a:ea typeface="+mn-ea"/>
                <a:cs typeface="+mn-cs"/>
              </a:defRPr>
            </a:lvl1pPr>
            <a:lvl2pPr marL="114300" indent="-114300" algn="l" defTabSz="914400" rtl="0" eaLnBrk="1" latinLnBrk="0" hangingPunct="1">
              <a:defRPr lang="en-US" sz="2000" kern="1200" dirty="0" smtClean="0">
                <a:solidFill>
                  <a:schemeClr val="accent2"/>
                </a:solidFill>
                <a:latin typeface="Ciscolight" pitchFamily="2" charset="0"/>
                <a:ea typeface="+mn-ea"/>
                <a:cs typeface="+mn-cs"/>
              </a:defRPr>
            </a:lvl2pPr>
            <a:lvl3pPr marL="114300" indent="-114300" algn="l" defTabSz="914400" rtl="0" eaLnBrk="1" latinLnBrk="0" hangingPunct="1">
              <a:defRPr lang="en-US" sz="2000" kern="1200" dirty="0" smtClean="0">
                <a:solidFill>
                  <a:schemeClr val="accent2"/>
                </a:solidFill>
                <a:latin typeface="Ciscolight" pitchFamily="2" charset="0"/>
                <a:ea typeface="+mn-ea"/>
                <a:cs typeface="+mn-cs"/>
              </a:defRPr>
            </a:lvl3pPr>
            <a:lvl4pPr marL="114300" indent="-114300" algn="l" defTabSz="914400" rtl="0" eaLnBrk="1" latinLnBrk="0" hangingPunct="1">
              <a:defRPr lang="en-US" sz="2000" kern="1200" dirty="0" smtClean="0">
                <a:solidFill>
                  <a:schemeClr val="accent2"/>
                </a:solidFill>
                <a:latin typeface="Ciscolight" pitchFamily="2" charset="0"/>
                <a:ea typeface="+mn-ea"/>
                <a:cs typeface="+mn-cs"/>
              </a:defRPr>
            </a:lvl4pPr>
            <a:lvl5pPr marL="114300" indent="-114300" algn="l" defTabSz="914400" rtl="0" eaLnBrk="1" latinLnBrk="0" hangingPunct="1">
              <a:defRPr lang="en-US" sz="2000" kern="1200" dirty="0" smtClean="0">
                <a:solidFill>
                  <a:schemeClr val="accent2"/>
                </a:solidFill>
                <a:latin typeface="Ciscolight" pitchFamily="2" charset="0"/>
                <a:ea typeface="+mn-ea"/>
                <a:cs typeface="+mn-cs"/>
              </a:defRPr>
            </a:lvl5pPr>
          </a:lstStyle>
          <a:p>
            <a:pPr lvl="0"/>
            <a:r>
              <a:rPr lang="en-US" dirty="0" smtClean="0"/>
              <a:t>“This is the sample </a:t>
            </a:r>
            <a:br>
              <a:rPr lang="en-US" dirty="0" smtClean="0"/>
            </a:br>
            <a:r>
              <a:rPr lang="en-US" dirty="0" smtClean="0"/>
              <a:t>pull quote.”</a:t>
            </a:r>
          </a:p>
        </p:txBody>
      </p:sp>
      <p:sp>
        <p:nvSpPr>
          <p:cNvPr id="11" name="Rectangle 4"/>
          <p:cNvSpPr>
            <a:spLocks noChangeArrowheads="1"/>
          </p:cNvSpPr>
          <p:nvPr/>
        </p:nvSpPr>
        <p:spPr bwMode="ltGray">
          <a:xfrm>
            <a:off x="251373" y="6586246"/>
            <a:ext cx="2568027" cy="175257"/>
          </a:xfrm>
          <a:prstGeom prst="rect">
            <a:avLst/>
          </a:prstGeom>
          <a:noFill/>
          <a:ln w="9525">
            <a:noFill/>
            <a:miter lim="800000"/>
            <a:headEnd/>
            <a:tailEnd/>
          </a:ln>
          <a:effectLst/>
        </p:spPr>
        <p:txBody>
          <a:bodyPr wrap="square" lIns="82124" tIns="41061" rIns="82124" bIns="41061" anchor="b" anchorCtr="0">
            <a:spAutoFit/>
          </a:bodyPr>
          <a:lstStyle/>
          <a:p>
            <a:pPr marL="0" algn="l" defTabSz="814388" rtl="0" eaLnBrk="1" latinLnBrk="0" hangingPunct="1">
              <a:lnSpc>
                <a:spcPct val="100000"/>
              </a:lnSpc>
            </a:pPr>
            <a:r>
              <a:rPr lang="en-US" sz="600" kern="1200" dirty="0" smtClean="0">
                <a:solidFill>
                  <a:srgbClr val="C0C0C0"/>
                </a:solidFill>
                <a:latin typeface="+mj-lt"/>
                <a:ea typeface="+mn-ea"/>
                <a:cs typeface="+mn-cs"/>
              </a:rPr>
              <a:t>© 2010 Cisco and/or its affiliates. All rights reserved.</a:t>
            </a:r>
            <a:endParaRPr lang="en-US" sz="600" kern="1200" dirty="0">
              <a:solidFill>
                <a:srgbClr val="C0C0C0"/>
              </a:solidFill>
              <a:latin typeface="+mj-lt"/>
              <a:ea typeface="+mn-ea"/>
              <a:cs typeface="+mn-cs"/>
            </a:endParaRPr>
          </a:p>
        </p:txBody>
      </p:sp>
      <p:sp>
        <p:nvSpPr>
          <p:cNvPr id="14" name="Rectangle 5"/>
          <p:cNvSpPr>
            <a:spLocks noChangeArrowheads="1"/>
          </p:cNvSpPr>
          <p:nvPr/>
        </p:nvSpPr>
        <p:spPr bwMode="ltGray">
          <a:xfrm>
            <a:off x="7763787" y="6584512"/>
            <a:ext cx="811863" cy="175257"/>
          </a:xfrm>
          <a:prstGeom prst="rect">
            <a:avLst/>
          </a:prstGeom>
          <a:noFill/>
          <a:ln w="9525">
            <a:noFill/>
            <a:miter lim="800000"/>
            <a:headEnd/>
            <a:tailEnd/>
          </a:ln>
          <a:effectLst/>
        </p:spPr>
        <p:txBody>
          <a:bodyPr wrap="none" lIns="82124" tIns="41061" rIns="82124" bIns="41061" anchor="b">
            <a:spAutoFit/>
          </a:bodyPr>
          <a:lstStyle/>
          <a:p>
            <a:pPr algn="r" defTabSz="814388">
              <a:lnSpc>
                <a:spcPct val="100000"/>
              </a:lnSpc>
            </a:pPr>
            <a:r>
              <a:rPr lang="en-US" sz="600" dirty="0">
                <a:solidFill>
                  <a:srgbClr val="C0C0C0"/>
                </a:solidFill>
                <a:latin typeface="+mj-lt"/>
              </a:rPr>
              <a:t>Cisco Confidential</a:t>
            </a:r>
          </a:p>
        </p:txBody>
      </p:sp>
      <p:pic>
        <p:nvPicPr>
          <p:cNvPr id="21" name="Picture 20" descr="verticalbar.png"/>
          <p:cNvPicPr>
            <a:picLocks noChangeAspect="1"/>
          </p:cNvPicPr>
          <p:nvPr/>
        </p:nvPicPr>
        <p:blipFill>
          <a:blip r:embed="rId2" cstate="print"/>
          <a:stretch>
            <a:fillRect/>
          </a:stretch>
        </p:blipFill>
        <p:spPr>
          <a:xfrm>
            <a:off x="4948236" y="1335313"/>
            <a:ext cx="83809" cy="4961463"/>
          </a:xfrm>
          <a:prstGeom prst="rect">
            <a:avLst/>
          </a:prstGeom>
        </p:spPr>
      </p:pic>
      <p:sp>
        <p:nvSpPr>
          <p:cNvPr id="13" name="Rectangle 7"/>
          <p:cNvSpPr>
            <a:spLocks noChangeArrowheads="1"/>
          </p:cNvSpPr>
          <p:nvPr/>
        </p:nvSpPr>
        <p:spPr bwMode="ltGray">
          <a:xfrm>
            <a:off x="8639981" y="6580408"/>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lnSpc>
                <a:spcPct val="100000"/>
              </a:lnSpc>
            </a:pPr>
            <a:fld id="{DFCF27A5-1A5B-48D3-A060-2758FFBB1ADD}" type="slidenum">
              <a:rPr lang="en-US" sz="600">
                <a:solidFill>
                  <a:srgbClr val="C0C0C0"/>
                </a:solidFill>
                <a:latin typeface="+mj-lt"/>
              </a:rPr>
              <a:pPr algn="r" defTabSz="814388">
                <a:lnSpc>
                  <a:spcPct val="100000"/>
                </a:lnSpc>
              </a:pPr>
              <a:t>‹#›</a:t>
            </a:fld>
            <a:endParaRPr lang="en-US" sz="600" dirty="0">
              <a:solidFill>
                <a:srgbClr val="C0C0C0"/>
              </a:solidFill>
              <a:latin typeface="+mj-lt"/>
            </a:endParaRPr>
          </a:p>
        </p:txBody>
      </p:sp>
      <p:sp>
        <p:nvSpPr>
          <p:cNvPr id="16" name="Title 15"/>
          <p:cNvSpPr>
            <a:spLocks noGrp="1"/>
          </p:cNvSpPr>
          <p:nvPr>
            <p:ph type="title"/>
          </p:nvPr>
        </p:nvSpPr>
        <p:spPr/>
        <p:txBody>
          <a:bodyPr/>
          <a:lstStyle/>
          <a:p>
            <a:r>
              <a:rPr lang="en-US" smtClean="0"/>
              <a:t>Click to edit Master title style</a:t>
            </a:r>
            <a:endParaRPr lang="en-US"/>
          </a:p>
        </p:txBody>
      </p:sp>
      <p:sp>
        <p:nvSpPr>
          <p:cNvPr id="20" name="Text Placeholder 19"/>
          <p:cNvSpPr>
            <a:spLocks noGrp="1"/>
          </p:cNvSpPr>
          <p:nvPr>
            <p:ph type="body" sz="quarter" idx="14" hasCustomPrompt="1"/>
          </p:nvPr>
        </p:nvSpPr>
        <p:spPr>
          <a:xfrm>
            <a:off x="5334000" y="4876800"/>
            <a:ext cx="3200400" cy="457200"/>
          </a:xfrm>
        </p:spPr>
        <p:txBody>
          <a:bodyPr anchor="t">
            <a:noAutofit/>
          </a:bodyPr>
          <a:lstStyle>
            <a:lvl1pPr marL="0" indent="0">
              <a:buFontTx/>
              <a:buNone/>
              <a:defRPr sz="1600">
                <a:solidFill>
                  <a:schemeClr val="bg2">
                    <a:lumMod val="50000"/>
                  </a:schemeClr>
                </a:solidFill>
              </a:defRPr>
            </a:lvl1pPr>
          </a:lstStyle>
          <a:p>
            <a:pPr lvl="0"/>
            <a:r>
              <a:rPr lang="en-US" dirty="0" smtClean="0"/>
              <a:t>Source Name</a:t>
            </a:r>
            <a:endParaRPr lang="en-US" dirty="0"/>
          </a:p>
        </p:txBody>
      </p:sp>
    </p:spTree>
  </p:cSld>
  <p:clrMapOvr>
    <a:masterClrMapping/>
  </p:clrMapOvr>
  <p:transition>
    <p:wipe dir="r"/>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Bullet_Title only">
    <p:spTree>
      <p:nvGrpSpPr>
        <p:cNvPr id="1" name=""/>
        <p:cNvGrpSpPr/>
        <p:nvPr/>
      </p:nvGrpSpPr>
      <p:grpSpPr>
        <a:xfrm>
          <a:off x="0" y="0"/>
          <a:ext cx="0" cy="0"/>
          <a:chOff x="0" y="0"/>
          <a:chExt cx="0" cy="0"/>
        </a:xfrm>
      </p:grpSpPr>
      <p:sp>
        <p:nvSpPr>
          <p:cNvPr id="2" name="Title 1"/>
          <p:cNvSpPr>
            <a:spLocks noGrp="1"/>
          </p:cNvSpPr>
          <p:nvPr>
            <p:ph type="title"/>
          </p:nvPr>
        </p:nvSpPr>
        <p:spPr>
          <a:xfrm>
            <a:off x="229702" y="432215"/>
            <a:ext cx="8588861" cy="838200"/>
          </a:xfrm>
        </p:spPr>
        <p:txBody>
          <a:bodyPr/>
          <a:lstStyle>
            <a:lvl1pPr>
              <a:defRPr>
                <a:gradFill>
                  <a:gsLst>
                    <a:gs pos="0">
                      <a:schemeClr val="tx1"/>
                    </a:gs>
                    <a:gs pos="44000">
                      <a:srgbClr val="01BBBB"/>
                    </a:gs>
                    <a:gs pos="100000">
                      <a:schemeClr val="accent4"/>
                    </a:gs>
                  </a:gsLst>
                  <a:lin ang="4800000" scaled="0"/>
                </a:gradFill>
                <a:latin typeface="+mj-lt"/>
              </a:defRPr>
            </a:lvl1pPr>
          </a:lstStyle>
          <a:p>
            <a:r>
              <a:rPr lang="en-US" smtClean="0"/>
              <a:t>Click to edit Master title style</a:t>
            </a:r>
            <a:endParaRPr lang="en-US" dirty="0"/>
          </a:p>
        </p:txBody>
      </p:sp>
    </p:spTree>
  </p:cSld>
  <p:clrMapOvr>
    <a:masterClrMapping/>
  </p:clrMapOvr>
  <p:transition>
    <p:wipe dir="r"/>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image" Target="../media/image1.jpe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theme" Target="../theme/theme2.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3.xml"/><Relationship Id="rId13" Type="http://schemas.openxmlformats.org/officeDocument/2006/relationships/slideLayout" Target="../slideLayouts/slideLayout58.xml"/><Relationship Id="rId18" Type="http://schemas.openxmlformats.org/officeDocument/2006/relationships/slideLayout" Target="../slideLayouts/slideLayout63.xml"/><Relationship Id="rId26" Type="http://schemas.openxmlformats.org/officeDocument/2006/relationships/slideLayout" Target="../slideLayouts/slideLayout71.xml"/><Relationship Id="rId3" Type="http://schemas.openxmlformats.org/officeDocument/2006/relationships/slideLayout" Target="../slideLayouts/slideLayout48.xml"/><Relationship Id="rId21" Type="http://schemas.openxmlformats.org/officeDocument/2006/relationships/slideLayout" Target="../slideLayouts/slideLayout66.xml"/><Relationship Id="rId34" Type="http://schemas.openxmlformats.org/officeDocument/2006/relationships/slideLayout" Target="../slideLayouts/slideLayout79.xml"/><Relationship Id="rId7" Type="http://schemas.openxmlformats.org/officeDocument/2006/relationships/slideLayout" Target="../slideLayouts/slideLayout52.xml"/><Relationship Id="rId12" Type="http://schemas.openxmlformats.org/officeDocument/2006/relationships/slideLayout" Target="../slideLayouts/slideLayout57.xml"/><Relationship Id="rId17" Type="http://schemas.openxmlformats.org/officeDocument/2006/relationships/slideLayout" Target="../slideLayouts/slideLayout62.xml"/><Relationship Id="rId25" Type="http://schemas.openxmlformats.org/officeDocument/2006/relationships/slideLayout" Target="../slideLayouts/slideLayout70.xml"/><Relationship Id="rId33" Type="http://schemas.openxmlformats.org/officeDocument/2006/relationships/slideLayout" Target="../slideLayouts/slideLayout78.xml"/><Relationship Id="rId2" Type="http://schemas.openxmlformats.org/officeDocument/2006/relationships/slideLayout" Target="../slideLayouts/slideLayout47.xml"/><Relationship Id="rId16" Type="http://schemas.openxmlformats.org/officeDocument/2006/relationships/slideLayout" Target="../slideLayouts/slideLayout61.xml"/><Relationship Id="rId20" Type="http://schemas.openxmlformats.org/officeDocument/2006/relationships/slideLayout" Target="../slideLayouts/slideLayout65.xml"/><Relationship Id="rId29" Type="http://schemas.openxmlformats.org/officeDocument/2006/relationships/slideLayout" Target="../slideLayouts/slideLayout74.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24" Type="http://schemas.openxmlformats.org/officeDocument/2006/relationships/slideLayout" Target="../slideLayouts/slideLayout69.xml"/><Relationship Id="rId32" Type="http://schemas.openxmlformats.org/officeDocument/2006/relationships/slideLayout" Target="../slideLayouts/slideLayout77.xml"/><Relationship Id="rId5" Type="http://schemas.openxmlformats.org/officeDocument/2006/relationships/slideLayout" Target="../slideLayouts/slideLayout50.xml"/><Relationship Id="rId15" Type="http://schemas.openxmlformats.org/officeDocument/2006/relationships/slideLayout" Target="../slideLayouts/slideLayout60.xml"/><Relationship Id="rId23" Type="http://schemas.openxmlformats.org/officeDocument/2006/relationships/slideLayout" Target="../slideLayouts/slideLayout68.xml"/><Relationship Id="rId28" Type="http://schemas.openxmlformats.org/officeDocument/2006/relationships/slideLayout" Target="../slideLayouts/slideLayout73.xml"/><Relationship Id="rId36" Type="http://schemas.openxmlformats.org/officeDocument/2006/relationships/image" Target="../media/image1.jpeg"/><Relationship Id="rId10" Type="http://schemas.openxmlformats.org/officeDocument/2006/relationships/slideLayout" Target="../slideLayouts/slideLayout55.xml"/><Relationship Id="rId19" Type="http://schemas.openxmlformats.org/officeDocument/2006/relationships/slideLayout" Target="../slideLayouts/slideLayout64.xml"/><Relationship Id="rId31" Type="http://schemas.openxmlformats.org/officeDocument/2006/relationships/slideLayout" Target="../slideLayouts/slideLayout76.xml"/><Relationship Id="rId4" Type="http://schemas.openxmlformats.org/officeDocument/2006/relationships/slideLayout" Target="../slideLayouts/slideLayout49.xml"/><Relationship Id="rId9" Type="http://schemas.openxmlformats.org/officeDocument/2006/relationships/slideLayout" Target="../slideLayouts/slideLayout54.xml"/><Relationship Id="rId14" Type="http://schemas.openxmlformats.org/officeDocument/2006/relationships/slideLayout" Target="../slideLayouts/slideLayout59.xml"/><Relationship Id="rId22" Type="http://schemas.openxmlformats.org/officeDocument/2006/relationships/slideLayout" Target="../slideLayouts/slideLayout67.xml"/><Relationship Id="rId27" Type="http://schemas.openxmlformats.org/officeDocument/2006/relationships/slideLayout" Target="../slideLayouts/slideLayout72.xml"/><Relationship Id="rId30" Type="http://schemas.openxmlformats.org/officeDocument/2006/relationships/slideLayout" Target="../slideLayouts/slideLayout75.xml"/><Relationship Id="rId35"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9702" y="432215"/>
            <a:ext cx="8588861" cy="838200"/>
          </a:xfrm>
          <a:prstGeom prst="rect">
            <a:avLst/>
          </a:prstGeom>
        </p:spPr>
        <p:txBody>
          <a:bodyPr vert="horz" lIns="82296" tIns="45720" rIns="82296" bIns="45720" rtlCol="0" anchor="b" anchorCtr="0">
            <a:noAutofit/>
          </a:bodyPr>
          <a:lstStyle/>
          <a:p>
            <a:r>
              <a:rPr lang="en-US" dirty="0" smtClean="0"/>
              <a:t>Slide Title Goes Here</a:t>
            </a:r>
            <a:endParaRPr lang="en-US" dirty="0"/>
          </a:p>
        </p:txBody>
      </p:sp>
      <p:sp>
        <p:nvSpPr>
          <p:cNvPr id="3" name="Text Placeholder 2"/>
          <p:cNvSpPr>
            <a:spLocks noGrp="1"/>
          </p:cNvSpPr>
          <p:nvPr>
            <p:ph type="body" idx="1"/>
          </p:nvPr>
        </p:nvSpPr>
        <p:spPr>
          <a:xfrm>
            <a:off x="229701" y="1339745"/>
            <a:ext cx="8551441" cy="4965699"/>
          </a:xfrm>
          <a:prstGeom prst="rect">
            <a:avLst/>
          </a:prstGeom>
        </p:spPr>
        <p:txBody>
          <a:bodyPr vert="horz" lIns="91440" tIns="45720" rIns="91440" bIns="45720" rtlCol="0">
            <a:normAutofit/>
          </a:bodyPr>
          <a:lstStyle/>
          <a:p>
            <a:pPr lvl="0"/>
            <a:r>
              <a:rPr lang="en-US" dirty="0" smtClean="0"/>
              <a:t>Body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Rectangle 4"/>
          <p:cNvSpPr>
            <a:spLocks noChangeArrowheads="1"/>
          </p:cNvSpPr>
          <p:nvPr/>
        </p:nvSpPr>
        <p:spPr bwMode="ltGray">
          <a:xfrm>
            <a:off x="251373" y="6586246"/>
            <a:ext cx="3420515" cy="175257"/>
          </a:xfrm>
          <a:prstGeom prst="rect">
            <a:avLst/>
          </a:prstGeom>
          <a:noFill/>
          <a:ln w="9525">
            <a:noFill/>
            <a:miter lim="800000"/>
            <a:headEnd/>
            <a:tailEnd/>
          </a:ln>
          <a:effectLst/>
        </p:spPr>
        <p:txBody>
          <a:bodyPr wrap="square" lIns="82124" tIns="41061" rIns="82124" bIns="41061" anchor="b" anchorCtr="0">
            <a:spAutoFit/>
          </a:bodyPr>
          <a:lstStyle/>
          <a:p>
            <a:pPr algn="l" defTabSz="814388">
              <a:lnSpc>
                <a:spcPct val="100000"/>
              </a:lnSpc>
            </a:pPr>
            <a:r>
              <a:rPr lang="en-US" sz="600" dirty="0" smtClean="0">
                <a:solidFill>
                  <a:srgbClr val="C0C0C0"/>
                </a:solidFill>
                <a:latin typeface="+mj-lt"/>
              </a:rPr>
              <a:t>© 2010 Cisco and/or its affiliates. All rights reserved.</a:t>
            </a:r>
            <a:endParaRPr lang="en-US" sz="600" dirty="0">
              <a:solidFill>
                <a:srgbClr val="C0C0C0"/>
              </a:solidFill>
              <a:latin typeface="+mj-lt"/>
            </a:endParaRPr>
          </a:p>
        </p:txBody>
      </p:sp>
      <p:sp>
        <p:nvSpPr>
          <p:cNvPr id="11" name="Rectangle 5"/>
          <p:cNvSpPr>
            <a:spLocks noChangeArrowheads="1"/>
          </p:cNvSpPr>
          <p:nvPr/>
        </p:nvSpPr>
        <p:spPr bwMode="ltGray">
          <a:xfrm>
            <a:off x="7763787" y="6584512"/>
            <a:ext cx="811863" cy="175257"/>
          </a:xfrm>
          <a:prstGeom prst="rect">
            <a:avLst/>
          </a:prstGeom>
          <a:noFill/>
          <a:ln w="9525">
            <a:noFill/>
            <a:miter lim="800000"/>
            <a:headEnd/>
            <a:tailEnd/>
          </a:ln>
          <a:effectLst/>
        </p:spPr>
        <p:txBody>
          <a:bodyPr wrap="none" lIns="82124" tIns="41061" rIns="82124" bIns="41061" anchor="b">
            <a:spAutoFit/>
          </a:bodyPr>
          <a:lstStyle/>
          <a:p>
            <a:pPr algn="r" defTabSz="814388">
              <a:lnSpc>
                <a:spcPct val="100000"/>
              </a:lnSpc>
            </a:pPr>
            <a:r>
              <a:rPr lang="en-US" sz="600" dirty="0">
                <a:solidFill>
                  <a:srgbClr val="C0C0C0"/>
                </a:solidFill>
                <a:latin typeface="+mj-lt"/>
              </a:rPr>
              <a:t>Cisco Confidential</a:t>
            </a:r>
          </a:p>
        </p:txBody>
      </p:sp>
      <p:sp>
        <p:nvSpPr>
          <p:cNvPr id="9" name="Rectangle 7"/>
          <p:cNvSpPr>
            <a:spLocks noChangeArrowheads="1"/>
          </p:cNvSpPr>
          <p:nvPr/>
        </p:nvSpPr>
        <p:spPr bwMode="ltGray">
          <a:xfrm>
            <a:off x="8639981" y="6580408"/>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lnSpc>
                <a:spcPct val="100000"/>
              </a:lnSpc>
            </a:pPr>
            <a:fld id="{DFCF27A5-1A5B-48D3-A060-2758FFBB1ADD}" type="slidenum">
              <a:rPr lang="en-US" sz="600">
                <a:solidFill>
                  <a:srgbClr val="C0C0C0"/>
                </a:solidFill>
                <a:latin typeface="+mj-lt"/>
              </a:rPr>
              <a:pPr algn="r" defTabSz="814388">
                <a:lnSpc>
                  <a:spcPct val="100000"/>
                </a:lnSpc>
              </a:pPr>
              <a:t>‹#›</a:t>
            </a:fld>
            <a:endParaRPr lang="en-US" sz="600" dirty="0">
              <a:solidFill>
                <a:srgbClr val="C0C0C0"/>
              </a:solidFill>
              <a:latin typeface="+mj-lt"/>
            </a:endParaRPr>
          </a:p>
        </p:txBody>
      </p:sp>
      <p:pic>
        <p:nvPicPr>
          <p:cNvPr id="13" name="Picture 12" descr="bottom bar.jpg"/>
          <p:cNvPicPr>
            <a:picLocks noChangeAspect="1"/>
          </p:cNvPicPr>
          <p:nvPr/>
        </p:nvPicPr>
        <p:blipFill>
          <a:blip r:embed="rId35" cstate="print"/>
          <a:stretch>
            <a:fillRect/>
          </a:stretch>
        </p:blipFill>
        <p:spPr>
          <a:xfrm>
            <a:off x="333375" y="6378339"/>
            <a:ext cx="8477250" cy="162912"/>
          </a:xfrm>
          <a:prstGeom prst="rect">
            <a:avLst/>
          </a:prstGeom>
        </p:spPr>
      </p:pic>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Lst>
  <p:transition>
    <p:wipe dir="r"/>
  </p:transition>
  <p:timing>
    <p:tnLst>
      <p:par>
        <p:cTn id="1" dur="indefinite" restart="never" nodeType="tmRoot"/>
      </p:par>
    </p:tnLst>
  </p:timing>
  <p:txStyles>
    <p:titleStyle>
      <a:lvl1pPr algn="l" defTabSz="914400" rtl="0" eaLnBrk="1" latinLnBrk="0" hangingPunct="1">
        <a:lnSpc>
          <a:spcPct val="80000"/>
        </a:lnSpc>
        <a:spcBef>
          <a:spcPct val="0"/>
        </a:spcBef>
        <a:buNone/>
        <a:defRPr lang="en-US" sz="3600" b="0" kern="1200" spc="-100" baseline="0" dirty="0">
          <a:gradFill>
            <a:gsLst>
              <a:gs pos="0">
                <a:schemeClr val="tx1"/>
              </a:gs>
              <a:gs pos="44000">
                <a:srgbClr val="01BBBB"/>
              </a:gs>
              <a:gs pos="100000">
                <a:schemeClr val="accent4"/>
              </a:gs>
            </a:gsLst>
            <a:lin ang="4800000" scaled="0"/>
          </a:gradFill>
          <a:latin typeface="+mj-lt"/>
          <a:ea typeface="+mj-ea"/>
          <a:cs typeface="+mj-cs"/>
        </a:defRPr>
      </a:lvl1pPr>
    </p:titleStyle>
    <p:bodyStyle>
      <a:lvl1pPr marL="228600" indent="-228600" algn="l" defTabSz="914400" rtl="0" eaLnBrk="1" latinLnBrk="0" hangingPunct="1">
        <a:lnSpc>
          <a:spcPct val="95000"/>
        </a:lnSpc>
        <a:spcBef>
          <a:spcPts val="1440"/>
        </a:spcBef>
        <a:buClr>
          <a:schemeClr val="tx2"/>
        </a:buClr>
        <a:buSzPct val="90000"/>
        <a:buFont typeface="Arial" pitchFamily="34" charset="0"/>
        <a:buChar char="•"/>
        <a:tabLst/>
        <a:defRPr lang="en-US" sz="2000" kern="1200" dirty="0" smtClean="0">
          <a:solidFill>
            <a:srgbClr val="546568"/>
          </a:solidFill>
          <a:latin typeface="+mj-lt"/>
          <a:ea typeface="+mn-ea"/>
          <a:cs typeface="+mn-cs"/>
        </a:defRPr>
      </a:lvl1pPr>
      <a:lvl2pPr marL="406400" indent="0" algn="l" defTabSz="914400" rtl="0" eaLnBrk="1" latinLnBrk="0" hangingPunct="1">
        <a:lnSpc>
          <a:spcPct val="95000"/>
        </a:lnSpc>
        <a:spcBef>
          <a:spcPts val="840"/>
        </a:spcBef>
        <a:buClr>
          <a:schemeClr val="tx2"/>
        </a:buClr>
        <a:buFontTx/>
        <a:buNone/>
        <a:defRPr lang="en-US" sz="1800" kern="1200" dirty="0" smtClean="0">
          <a:solidFill>
            <a:srgbClr val="546568"/>
          </a:solidFill>
          <a:latin typeface="+mj-lt"/>
          <a:ea typeface="+mn-ea"/>
          <a:cs typeface="+mn-cs"/>
        </a:defRPr>
      </a:lvl2pPr>
      <a:lvl3pPr marL="571500" indent="-1588" algn="l" defTabSz="914400" rtl="0" eaLnBrk="1" latinLnBrk="0" hangingPunct="1">
        <a:lnSpc>
          <a:spcPct val="95000"/>
        </a:lnSpc>
        <a:spcBef>
          <a:spcPts val="840"/>
        </a:spcBef>
        <a:buFont typeface="Arial" pitchFamily="34" charset="0"/>
        <a:buNone/>
        <a:defRPr lang="en-US" sz="1600" kern="1200" dirty="0" smtClean="0">
          <a:solidFill>
            <a:srgbClr val="546568"/>
          </a:solidFill>
          <a:latin typeface="+mj-lt"/>
          <a:ea typeface="+mn-ea"/>
          <a:cs typeface="+mn-cs"/>
        </a:defRPr>
      </a:lvl3pPr>
      <a:lvl4pPr marL="688975" indent="0" algn="l" defTabSz="914400" rtl="0" eaLnBrk="1" latinLnBrk="0" hangingPunct="1">
        <a:lnSpc>
          <a:spcPct val="95000"/>
        </a:lnSpc>
        <a:spcBef>
          <a:spcPts val="840"/>
        </a:spcBef>
        <a:buFont typeface="Arial" pitchFamily="34" charset="0"/>
        <a:buNone/>
        <a:defRPr lang="en-US" sz="1400" kern="1200" dirty="0" smtClean="0">
          <a:solidFill>
            <a:srgbClr val="546568"/>
          </a:solidFill>
          <a:latin typeface="+mj-lt"/>
          <a:ea typeface="+mn-ea"/>
          <a:cs typeface="+mn-cs"/>
        </a:defRPr>
      </a:lvl4pPr>
      <a:lvl5pPr marL="801688" indent="0" algn="l" defTabSz="914400" rtl="0" eaLnBrk="1" latinLnBrk="0" hangingPunct="1">
        <a:lnSpc>
          <a:spcPct val="95000"/>
        </a:lnSpc>
        <a:spcBef>
          <a:spcPts val="840"/>
        </a:spcBef>
        <a:buFont typeface="Arial" pitchFamily="34" charset="0"/>
        <a:buNone/>
        <a:defRPr lang="en-US" sz="1400" kern="1200" dirty="0">
          <a:solidFill>
            <a:srgbClr val="546568"/>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7620000" cy="1143000"/>
          </a:xfrm>
          <a:prstGeom prst="rect">
            <a:avLst/>
          </a:prstGeom>
        </p:spPr>
        <p:txBody>
          <a:bodyPr vert="horz" lIns="91440" tIns="45720" rIns="91440" bIns="45720" rtlCol="0" anchor="ctr">
            <a:no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600200"/>
            <a:ext cx="7620000" cy="48006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Rectangle 6"/>
          <p:cNvSpPr/>
          <p:nvPr/>
        </p:nvSpPr>
        <p:spPr>
          <a:xfrm>
            <a:off x="8458200" y="0"/>
            <a:ext cx="6858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8458200" y="5486400"/>
            <a:ext cx="685800" cy="685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4"/>
          </p:nvPr>
        </p:nvSpPr>
        <p:spPr>
          <a:xfrm>
            <a:off x="8531788" y="5648960"/>
            <a:ext cx="548640" cy="396240"/>
          </a:xfrm>
          <a:prstGeom prst="bracketPair">
            <a:avLst>
              <a:gd name="adj" fmla="val 17949"/>
            </a:avLst>
          </a:prstGeom>
          <a:ln w="19050">
            <a:solidFill>
              <a:srgbClr val="FFFFFF"/>
            </a:solidFill>
          </a:ln>
        </p:spPr>
        <p:txBody>
          <a:bodyPr vert="horz" lIns="0" tIns="0" rIns="0" bIns="0" rtlCol="0" anchor="ctr"/>
          <a:lstStyle>
            <a:lvl1pPr algn="ctr">
              <a:defRPr sz="1800">
                <a:solidFill>
                  <a:srgbClr val="FFFFFF"/>
                </a:solidFill>
              </a:defRPr>
            </a:lvl1pPr>
          </a:lstStyle>
          <a:p>
            <a:fld id="{6E2D2B3B-882E-40F3-A32F-6DD516915044}" type="slidenum">
              <a:rPr lang="en-US" smtClean="0"/>
              <a:pPr/>
              <a:t>‹#›</a:t>
            </a:fld>
            <a:endParaRPr lang="en-US" dirty="0"/>
          </a:p>
        </p:txBody>
      </p:sp>
      <p:sp>
        <p:nvSpPr>
          <p:cNvPr id="5" name="Footer Placeholder 4"/>
          <p:cNvSpPr>
            <a:spLocks noGrp="1"/>
          </p:cNvSpPr>
          <p:nvPr>
            <p:ph type="ftr" sz="quarter" idx="3"/>
          </p:nvPr>
        </p:nvSpPr>
        <p:spPr>
          <a:xfrm rot="16200000">
            <a:off x="7586910" y="4048760"/>
            <a:ext cx="2367281" cy="365760"/>
          </a:xfrm>
          <a:prstGeom prst="rect">
            <a:avLst/>
          </a:prstGeom>
        </p:spPr>
        <p:txBody>
          <a:bodyPr vert="horz" lIns="91440" tIns="45720" rIns="91440" bIns="45720" rtlCol="0" anchor="ctr"/>
          <a:lstStyle>
            <a:lvl1pPr algn="r">
              <a:defRPr sz="1200">
                <a:solidFill>
                  <a:schemeClr val="bg2"/>
                </a:solidFill>
              </a:defRPr>
            </a:lvl1pPr>
          </a:lstStyle>
          <a:p>
            <a:endParaRPr lang="en-US" dirty="0"/>
          </a:p>
        </p:txBody>
      </p:sp>
      <p:sp>
        <p:nvSpPr>
          <p:cNvPr id="4" name="Date Placeholder 3"/>
          <p:cNvSpPr>
            <a:spLocks noGrp="1"/>
          </p:cNvSpPr>
          <p:nvPr>
            <p:ph type="dt" sz="half" idx="2"/>
          </p:nvPr>
        </p:nvSpPr>
        <p:spPr>
          <a:xfrm rot="16200000">
            <a:off x="7551351" y="1645920"/>
            <a:ext cx="2438399" cy="365760"/>
          </a:xfrm>
          <a:prstGeom prst="rect">
            <a:avLst/>
          </a:prstGeom>
        </p:spPr>
        <p:txBody>
          <a:bodyPr vert="horz" lIns="91440" tIns="45720" rIns="91440" bIns="45720" rtlCol="0" anchor="ctr"/>
          <a:lstStyle>
            <a:lvl1pPr algn="l">
              <a:defRPr sz="1200">
                <a:solidFill>
                  <a:schemeClr val="bg2"/>
                </a:solidFill>
              </a:defRPr>
            </a:lvl1pPr>
          </a:lstStyle>
          <a:p>
            <a:fld id="{327B613C-1AD7-49D3-885D-F654C5CDBAA6}" type="datetime1">
              <a:rPr lang="en-US" smtClean="0"/>
              <a:pPr/>
              <a:t>11/8/2015</a:t>
            </a:fld>
            <a:endParaRPr lang="en-US" dirty="0"/>
          </a:p>
        </p:txBody>
      </p:sp>
    </p:spTree>
  </p:cSld>
  <p:clrMap bg1="lt1" tx1="dk1" bg2="lt2" tx2="dk2" accent1="accent1" accent2="accent2" accent3="accent3" accent4="accent4" accent5="accent5" accent6="accent6" hlink="hlink" folHlink="folHlink"/>
  <p:sldLayoutIdLst>
    <p:sldLayoutId id="2147483803" r:id="rId1"/>
    <p:sldLayoutId id="2147483804" r:id="rId2"/>
    <p:sldLayoutId id="2147483805" r:id="rId3"/>
    <p:sldLayoutId id="2147483806" r:id="rId4"/>
    <p:sldLayoutId id="2147483807" r:id="rId5"/>
    <p:sldLayoutId id="2147483808" r:id="rId6"/>
    <p:sldLayoutId id="2147483809" r:id="rId7"/>
    <p:sldLayoutId id="2147483810" r:id="rId8"/>
    <p:sldLayoutId id="2147483811" r:id="rId9"/>
    <p:sldLayoutId id="2147483812" r:id="rId10"/>
    <p:sldLayoutId id="2147483813" r:id="rId11"/>
    <p:sldLayoutId id="2147483849" r:id="rId12"/>
  </p:sldLayoutIdLst>
  <p:transition>
    <p:wipe dir="r"/>
  </p:transition>
  <p:timing>
    <p:tnLst>
      <p:par>
        <p:cTn id="1" dur="indefinite" restart="never" nodeType="tmRoot"/>
      </p:par>
    </p:tnLst>
  </p:timing>
  <p:txStyles>
    <p:titleStyle>
      <a:lvl1pPr algn="l" defTabSz="914400" rtl="0" eaLnBrk="1" latinLnBrk="0" hangingPunct="1">
        <a:spcBef>
          <a:spcPct val="0"/>
        </a:spcBef>
        <a:buNone/>
        <a:defRPr sz="4600" kern="1200" cap="none" spc="-100" baseline="0">
          <a:ln>
            <a:noFill/>
          </a:ln>
          <a:solidFill>
            <a:schemeClr val="tx2"/>
          </a:solidFill>
          <a:effectLst/>
          <a:latin typeface="+mj-lt"/>
          <a:ea typeface="+mj-ea"/>
          <a:cs typeface="+mj-cs"/>
        </a:defRPr>
      </a:lvl1pPr>
    </p:titleStyle>
    <p:bodyStyle>
      <a:lvl1pPr marL="342900" indent="-228600" algn="l" defTabSz="914400" rtl="0" eaLnBrk="1" latinLnBrk="0" hangingPunct="1">
        <a:spcBef>
          <a:spcPct val="20000"/>
        </a:spcBef>
        <a:buClr>
          <a:schemeClr val="accent1"/>
        </a:buClr>
        <a:buFont typeface="Arial" pitchFamily="34" charset="0"/>
        <a:buChar char="•"/>
        <a:defRPr sz="2200" kern="1200">
          <a:solidFill>
            <a:schemeClr val="tx1"/>
          </a:solidFill>
          <a:latin typeface="+mn-lt"/>
          <a:ea typeface="+mn-ea"/>
          <a:cs typeface="+mn-cs"/>
        </a:defRPr>
      </a:lvl1pPr>
      <a:lvl2pPr marL="640080" indent="-228600" algn="l" defTabSz="914400" rtl="0" eaLnBrk="1" latinLnBrk="0" hangingPunct="1">
        <a:spcBef>
          <a:spcPct val="20000"/>
        </a:spcBef>
        <a:buClr>
          <a:schemeClr val="accent2"/>
        </a:buClr>
        <a:buFont typeface="Arial" pitchFamily="34" charset="0"/>
        <a:buChar char="•"/>
        <a:defRPr sz="2000" kern="1200">
          <a:solidFill>
            <a:schemeClr val="tx1"/>
          </a:solidFill>
          <a:latin typeface="+mn-lt"/>
          <a:ea typeface="+mn-ea"/>
          <a:cs typeface="+mn-cs"/>
        </a:defRPr>
      </a:lvl2pPr>
      <a:lvl3pPr marL="1005840" indent="-228600" algn="l" defTabSz="914400" rtl="0" eaLnBrk="1" latinLnBrk="0" hangingPunct="1">
        <a:spcBef>
          <a:spcPct val="20000"/>
        </a:spcBef>
        <a:buClr>
          <a:schemeClr val="accent3"/>
        </a:buClr>
        <a:buFont typeface="Arial" pitchFamily="34" charset="0"/>
        <a:buChar char="•"/>
        <a:defRPr sz="1800" kern="1200">
          <a:solidFill>
            <a:schemeClr val="tx1"/>
          </a:solidFill>
          <a:latin typeface="+mn-lt"/>
          <a:ea typeface="+mn-ea"/>
          <a:cs typeface="+mn-cs"/>
        </a:defRPr>
      </a:lvl3pPr>
      <a:lvl4pPr marL="1280160" indent="-228600" algn="l" defTabSz="914400" rtl="0" eaLnBrk="1" latinLnBrk="0" hangingPunct="1">
        <a:spcBef>
          <a:spcPct val="20000"/>
        </a:spcBef>
        <a:buClr>
          <a:schemeClr val="accent4"/>
        </a:buClr>
        <a:buFont typeface="Arial" pitchFamily="34" charset="0"/>
        <a:buChar char="•"/>
        <a:defRPr sz="1600" kern="1200">
          <a:solidFill>
            <a:schemeClr val="tx1"/>
          </a:solidFill>
          <a:latin typeface="+mn-lt"/>
          <a:ea typeface="+mn-ea"/>
          <a:cs typeface="+mn-cs"/>
        </a:defRPr>
      </a:lvl4pPr>
      <a:lvl5pPr marL="1554480" indent="-228600" algn="l" defTabSz="914400" rtl="0" eaLnBrk="1" latinLnBrk="0" hangingPunct="1">
        <a:spcBef>
          <a:spcPct val="20000"/>
        </a:spcBef>
        <a:buClr>
          <a:schemeClr val="accent5"/>
        </a:buClr>
        <a:buFont typeface="Arial" pitchFamily="34" charset="0"/>
        <a:buChar char="•"/>
        <a:defRPr sz="1400" kern="1200" baseline="0">
          <a:solidFill>
            <a:schemeClr val="tx1"/>
          </a:solidFill>
          <a:latin typeface="+mn-lt"/>
          <a:ea typeface="+mn-ea"/>
          <a:cs typeface="+mn-cs"/>
        </a:defRPr>
      </a:lvl5pPr>
      <a:lvl6pPr marL="1737360" indent="-182880" algn="l" defTabSz="914400" rtl="0" eaLnBrk="1" latinLnBrk="0" hangingPunct="1">
        <a:spcBef>
          <a:spcPct val="20000"/>
        </a:spcBef>
        <a:buClr>
          <a:schemeClr val="accent1"/>
        </a:buClr>
        <a:buFont typeface="Arial" pitchFamily="34" charset="0"/>
        <a:buChar char="•"/>
        <a:defRPr sz="1400" kern="1200" baseline="0">
          <a:solidFill>
            <a:schemeClr val="tx1"/>
          </a:solidFill>
          <a:latin typeface="+mn-lt"/>
          <a:ea typeface="+mn-ea"/>
          <a:cs typeface="+mn-cs"/>
        </a:defRPr>
      </a:lvl6pPr>
      <a:lvl7pPr marL="1920240" indent="-182880" algn="l" defTabSz="914400" rtl="0" eaLnBrk="1" latinLnBrk="0" hangingPunct="1">
        <a:spcBef>
          <a:spcPct val="20000"/>
        </a:spcBef>
        <a:buClr>
          <a:schemeClr val="accent2"/>
        </a:buClr>
        <a:buFont typeface="Arial" pitchFamily="34" charset="0"/>
        <a:buChar char="•"/>
        <a:defRPr sz="1400" kern="1200">
          <a:solidFill>
            <a:schemeClr val="tx1"/>
          </a:solidFill>
          <a:latin typeface="+mn-lt"/>
          <a:ea typeface="+mn-ea"/>
          <a:cs typeface="+mn-cs"/>
        </a:defRPr>
      </a:lvl7pPr>
      <a:lvl8pPr marL="2103120" indent="-182880" algn="l" defTabSz="914400" rtl="0" eaLnBrk="1" latinLnBrk="0" hangingPunct="1">
        <a:spcBef>
          <a:spcPct val="20000"/>
        </a:spcBef>
        <a:buClr>
          <a:schemeClr val="accent3"/>
        </a:buClr>
        <a:buFont typeface="Arial" pitchFamily="34" charset="0"/>
        <a:buChar char="•"/>
        <a:defRPr sz="1400" kern="1200">
          <a:solidFill>
            <a:schemeClr val="tx1"/>
          </a:solidFill>
          <a:latin typeface="+mn-lt"/>
          <a:ea typeface="+mn-ea"/>
          <a:cs typeface="+mn-cs"/>
        </a:defRPr>
      </a:lvl8pPr>
      <a:lvl9pPr marL="2286000" indent="-182880" algn="l" defTabSz="914400" rtl="0" eaLnBrk="1" latinLnBrk="0" hangingPunct="1">
        <a:spcBef>
          <a:spcPct val="20000"/>
        </a:spcBef>
        <a:buClr>
          <a:schemeClr val="accent4"/>
        </a:buClr>
        <a:buFont typeface="Arial"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9702" y="432215"/>
            <a:ext cx="8588861" cy="838200"/>
          </a:xfrm>
          <a:prstGeom prst="rect">
            <a:avLst/>
          </a:prstGeom>
        </p:spPr>
        <p:txBody>
          <a:bodyPr vert="horz" lIns="82296" tIns="45720" rIns="82296" bIns="45720" rtlCol="0" anchor="b" anchorCtr="0">
            <a:noAutofit/>
          </a:bodyPr>
          <a:lstStyle/>
          <a:p>
            <a:r>
              <a:rPr lang="en-US" dirty="0" smtClean="0"/>
              <a:t>Slide Title Goes Here</a:t>
            </a:r>
            <a:endParaRPr lang="en-US" dirty="0"/>
          </a:p>
        </p:txBody>
      </p:sp>
      <p:sp>
        <p:nvSpPr>
          <p:cNvPr id="3" name="Text Placeholder 2"/>
          <p:cNvSpPr>
            <a:spLocks noGrp="1"/>
          </p:cNvSpPr>
          <p:nvPr>
            <p:ph type="body" idx="1"/>
          </p:nvPr>
        </p:nvSpPr>
        <p:spPr>
          <a:xfrm>
            <a:off x="229701" y="1339745"/>
            <a:ext cx="8551441" cy="4965699"/>
          </a:xfrm>
          <a:prstGeom prst="rect">
            <a:avLst/>
          </a:prstGeom>
        </p:spPr>
        <p:txBody>
          <a:bodyPr vert="horz" lIns="91440" tIns="45720" rIns="91440" bIns="45720" rtlCol="0">
            <a:noAutofit/>
          </a:bodyPr>
          <a:lstStyle/>
          <a:p>
            <a:pPr lvl="0"/>
            <a:r>
              <a:rPr lang="en-US" dirty="0" smtClean="0"/>
              <a:t>Body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Rectangle 4"/>
          <p:cNvSpPr>
            <a:spLocks noChangeArrowheads="1"/>
          </p:cNvSpPr>
          <p:nvPr/>
        </p:nvSpPr>
        <p:spPr bwMode="ltGray">
          <a:xfrm>
            <a:off x="251373" y="6586246"/>
            <a:ext cx="3420515" cy="175257"/>
          </a:xfrm>
          <a:prstGeom prst="rect">
            <a:avLst/>
          </a:prstGeom>
          <a:noFill/>
          <a:ln w="9525">
            <a:noFill/>
            <a:miter lim="800000"/>
            <a:headEnd/>
            <a:tailEnd/>
          </a:ln>
          <a:effectLst/>
        </p:spPr>
        <p:txBody>
          <a:bodyPr wrap="square" lIns="82124" tIns="41061" rIns="82124" bIns="41061" anchor="b" anchorCtr="0">
            <a:spAutoFit/>
          </a:bodyPr>
          <a:lstStyle/>
          <a:p>
            <a:pPr defTabSz="814388"/>
            <a:r>
              <a:rPr lang="en-US" sz="600" dirty="0" smtClean="0">
                <a:solidFill>
                  <a:srgbClr val="C0C0C0"/>
                </a:solidFill>
              </a:rPr>
              <a:t>© 2010 Cisco and/or its affiliates. All rights reserved.</a:t>
            </a:r>
            <a:endParaRPr lang="en-US" sz="600" dirty="0">
              <a:solidFill>
                <a:srgbClr val="C0C0C0"/>
              </a:solidFill>
            </a:endParaRPr>
          </a:p>
        </p:txBody>
      </p:sp>
      <p:sp>
        <p:nvSpPr>
          <p:cNvPr id="11" name="Rectangle 5"/>
          <p:cNvSpPr>
            <a:spLocks noChangeArrowheads="1"/>
          </p:cNvSpPr>
          <p:nvPr/>
        </p:nvSpPr>
        <p:spPr bwMode="ltGray">
          <a:xfrm>
            <a:off x="7763787" y="6584512"/>
            <a:ext cx="811863" cy="175257"/>
          </a:xfrm>
          <a:prstGeom prst="rect">
            <a:avLst/>
          </a:prstGeom>
          <a:noFill/>
          <a:ln w="9525">
            <a:noFill/>
            <a:miter lim="800000"/>
            <a:headEnd/>
            <a:tailEnd/>
          </a:ln>
          <a:effectLst/>
        </p:spPr>
        <p:txBody>
          <a:bodyPr wrap="none" lIns="82124" tIns="41061" rIns="82124" bIns="41061" anchor="b">
            <a:spAutoFit/>
          </a:bodyPr>
          <a:lstStyle/>
          <a:p>
            <a:pPr algn="r" defTabSz="814388"/>
            <a:r>
              <a:rPr lang="en-US" sz="600" dirty="0">
                <a:solidFill>
                  <a:srgbClr val="C0C0C0"/>
                </a:solidFill>
              </a:rPr>
              <a:t>Cisco Confidential</a:t>
            </a:r>
          </a:p>
        </p:txBody>
      </p:sp>
      <p:sp>
        <p:nvSpPr>
          <p:cNvPr id="9" name="Rectangle 7"/>
          <p:cNvSpPr>
            <a:spLocks noChangeArrowheads="1"/>
          </p:cNvSpPr>
          <p:nvPr/>
        </p:nvSpPr>
        <p:spPr bwMode="ltGray">
          <a:xfrm>
            <a:off x="8639981" y="6580408"/>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fld id="{DFCF27A5-1A5B-48D3-A060-2758FFBB1ADD}" type="slidenum">
              <a:rPr lang="en-US" sz="600">
                <a:solidFill>
                  <a:srgbClr val="C0C0C0"/>
                </a:solidFill>
              </a:rPr>
              <a:pPr algn="r" defTabSz="814388"/>
              <a:t>‹#›</a:t>
            </a:fld>
            <a:endParaRPr lang="en-US" sz="600" dirty="0">
              <a:solidFill>
                <a:srgbClr val="C0C0C0"/>
              </a:solidFill>
            </a:endParaRPr>
          </a:p>
        </p:txBody>
      </p:sp>
      <p:pic>
        <p:nvPicPr>
          <p:cNvPr id="13" name="Picture 12" descr="bottom bar.jpg"/>
          <p:cNvPicPr>
            <a:picLocks noChangeAspect="1"/>
          </p:cNvPicPr>
          <p:nvPr/>
        </p:nvPicPr>
        <p:blipFill>
          <a:blip r:embed="rId36" cstate="print"/>
          <a:stretch>
            <a:fillRect/>
          </a:stretch>
        </p:blipFill>
        <p:spPr>
          <a:xfrm>
            <a:off x="333375" y="6378339"/>
            <a:ext cx="8477250" cy="162912"/>
          </a:xfrm>
          <a:prstGeom prst="rect">
            <a:avLst/>
          </a:prstGeom>
        </p:spPr>
      </p:pic>
    </p:spTree>
    <p:extLst>
      <p:ext uri="{BB962C8B-B14F-4D97-AF65-F5344CB8AC3E}">
        <p14:creationId xmlns:p14="http://schemas.microsoft.com/office/powerpoint/2010/main" val="1619248474"/>
      </p:ext>
    </p:extLst>
  </p:cSld>
  <p:clrMap bg1="lt1" tx1="dk1" bg2="lt2" tx2="dk2" accent1="accent1" accent2="accent2" accent3="accent3" accent4="accent4" accent5="accent5" accent6="accent6" hlink="hlink" folHlink="folHlink"/>
  <p:sldLayoutIdLst>
    <p:sldLayoutId id="2147483815" r:id="rId1"/>
    <p:sldLayoutId id="2147483816" r:id="rId2"/>
    <p:sldLayoutId id="2147483817" r:id="rId3"/>
    <p:sldLayoutId id="2147483818" r:id="rId4"/>
    <p:sldLayoutId id="2147483819" r:id="rId5"/>
    <p:sldLayoutId id="2147483820" r:id="rId6"/>
    <p:sldLayoutId id="2147483821" r:id="rId7"/>
    <p:sldLayoutId id="2147483822" r:id="rId8"/>
    <p:sldLayoutId id="2147483823" r:id="rId9"/>
    <p:sldLayoutId id="2147483824" r:id="rId10"/>
    <p:sldLayoutId id="2147483825" r:id="rId11"/>
    <p:sldLayoutId id="2147483826" r:id="rId12"/>
    <p:sldLayoutId id="2147483827" r:id="rId13"/>
    <p:sldLayoutId id="2147483828" r:id="rId14"/>
    <p:sldLayoutId id="2147483829" r:id="rId15"/>
    <p:sldLayoutId id="2147483830" r:id="rId16"/>
    <p:sldLayoutId id="2147483831" r:id="rId17"/>
    <p:sldLayoutId id="2147483832" r:id="rId18"/>
    <p:sldLayoutId id="2147483833" r:id="rId19"/>
    <p:sldLayoutId id="2147483834" r:id="rId20"/>
    <p:sldLayoutId id="2147483835" r:id="rId21"/>
    <p:sldLayoutId id="2147483836" r:id="rId22"/>
    <p:sldLayoutId id="2147483837" r:id="rId23"/>
    <p:sldLayoutId id="2147483838" r:id="rId24"/>
    <p:sldLayoutId id="2147483839" r:id="rId25"/>
    <p:sldLayoutId id="2147483840" r:id="rId26"/>
    <p:sldLayoutId id="2147483841" r:id="rId27"/>
    <p:sldLayoutId id="2147483842" r:id="rId28"/>
    <p:sldLayoutId id="2147483843" r:id="rId29"/>
    <p:sldLayoutId id="2147483844" r:id="rId30"/>
    <p:sldLayoutId id="2147483845" r:id="rId31"/>
    <p:sldLayoutId id="2147483846" r:id="rId32"/>
    <p:sldLayoutId id="2147483847" r:id="rId33"/>
    <p:sldLayoutId id="2147483848" r:id="rId34"/>
  </p:sldLayoutIdLst>
  <p:transition>
    <p:wipe dir="r"/>
  </p:transition>
  <p:timing>
    <p:tnLst>
      <p:par>
        <p:cTn id="1" dur="indefinite" restart="never" nodeType="tmRoot"/>
      </p:par>
    </p:tnLst>
  </p:timing>
  <p:txStyles>
    <p:titleStyle>
      <a:lvl1pPr algn="l" defTabSz="914400" rtl="0" eaLnBrk="1" latinLnBrk="0" hangingPunct="1">
        <a:lnSpc>
          <a:spcPct val="80000"/>
        </a:lnSpc>
        <a:spcBef>
          <a:spcPct val="0"/>
        </a:spcBef>
        <a:buNone/>
        <a:defRPr lang="en-US" sz="3600" b="0" kern="1200" spc="0" baseline="0" dirty="0">
          <a:gradFill>
            <a:gsLst>
              <a:gs pos="0">
                <a:schemeClr val="tx1"/>
              </a:gs>
              <a:gs pos="44000">
                <a:srgbClr val="01BBBB"/>
              </a:gs>
              <a:gs pos="100000">
                <a:schemeClr val="accent4"/>
              </a:gs>
            </a:gsLst>
            <a:lin ang="4800000" scaled="0"/>
          </a:gradFill>
          <a:latin typeface="+mj-lt"/>
          <a:ea typeface="+mj-ea"/>
          <a:cs typeface="+mj-cs"/>
        </a:defRPr>
      </a:lvl1pPr>
    </p:titleStyle>
    <p:bodyStyle>
      <a:lvl1pPr marL="228600" indent="-228600" algn="l" defTabSz="914400" rtl="0" eaLnBrk="1" latinLnBrk="0" hangingPunct="1">
        <a:lnSpc>
          <a:spcPct val="95000"/>
        </a:lnSpc>
        <a:spcBef>
          <a:spcPts val="1440"/>
        </a:spcBef>
        <a:buClr>
          <a:schemeClr val="tx2"/>
        </a:buClr>
        <a:buSzPct val="90000"/>
        <a:buFont typeface="Arial" pitchFamily="34" charset="0"/>
        <a:buChar char="•"/>
        <a:tabLst/>
        <a:defRPr lang="en-US" sz="2000" kern="1200" dirty="0" smtClean="0">
          <a:solidFill>
            <a:srgbClr val="546568"/>
          </a:solidFill>
          <a:latin typeface="+mj-lt"/>
          <a:ea typeface="+mn-ea"/>
          <a:cs typeface="+mn-cs"/>
        </a:defRPr>
      </a:lvl1pPr>
      <a:lvl2pPr marL="406400" indent="0" algn="l" defTabSz="914400" rtl="0" eaLnBrk="1" latinLnBrk="0" hangingPunct="1">
        <a:lnSpc>
          <a:spcPct val="95000"/>
        </a:lnSpc>
        <a:spcBef>
          <a:spcPts val="840"/>
        </a:spcBef>
        <a:buClr>
          <a:schemeClr val="tx2"/>
        </a:buClr>
        <a:buFontTx/>
        <a:buNone/>
        <a:defRPr lang="en-US" sz="1800" kern="1200" dirty="0" smtClean="0">
          <a:solidFill>
            <a:srgbClr val="546568"/>
          </a:solidFill>
          <a:latin typeface="+mj-lt"/>
          <a:ea typeface="+mn-ea"/>
          <a:cs typeface="+mn-cs"/>
        </a:defRPr>
      </a:lvl2pPr>
      <a:lvl3pPr marL="571500" indent="-1588" algn="l" defTabSz="914400" rtl="0" eaLnBrk="1" latinLnBrk="0" hangingPunct="1">
        <a:lnSpc>
          <a:spcPct val="95000"/>
        </a:lnSpc>
        <a:spcBef>
          <a:spcPts val="840"/>
        </a:spcBef>
        <a:buFont typeface="Arial" pitchFamily="34" charset="0"/>
        <a:buNone/>
        <a:defRPr lang="en-US" sz="1600" kern="1200" dirty="0" smtClean="0">
          <a:solidFill>
            <a:srgbClr val="546568"/>
          </a:solidFill>
          <a:latin typeface="+mj-lt"/>
          <a:ea typeface="+mn-ea"/>
          <a:cs typeface="+mn-cs"/>
        </a:defRPr>
      </a:lvl3pPr>
      <a:lvl4pPr marL="688975" indent="0" algn="l" defTabSz="914400" rtl="0" eaLnBrk="1" latinLnBrk="0" hangingPunct="1">
        <a:lnSpc>
          <a:spcPct val="95000"/>
        </a:lnSpc>
        <a:spcBef>
          <a:spcPts val="840"/>
        </a:spcBef>
        <a:buFont typeface="Arial" pitchFamily="34" charset="0"/>
        <a:buNone/>
        <a:defRPr lang="en-US" sz="1400" kern="1200" dirty="0" smtClean="0">
          <a:solidFill>
            <a:srgbClr val="546568"/>
          </a:solidFill>
          <a:latin typeface="+mj-lt"/>
          <a:ea typeface="+mn-ea"/>
          <a:cs typeface="+mn-cs"/>
        </a:defRPr>
      </a:lvl4pPr>
      <a:lvl5pPr marL="801688" indent="0" algn="l" defTabSz="914400" rtl="0" eaLnBrk="1" latinLnBrk="0" hangingPunct="1">
        <a:lnSpc>
          <a:spcPct val="95000"/>
        </a:lnSpc>
        <a:spcBef>
          <a:spcPts val="840"/>
        </a:spcBef>
        <a:buFont typeface="Arial" pitchFamily="34" charset="0"/>
        <a:buNone/>
        <a:defRPr lang="en-US" sz="1400" kern="1200" dirty="0">
          <a:solidFill>
            <a:srgbClr val="546568"/>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5.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5.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5.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5.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5.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5.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5.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5.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5.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hortonworks.com/hadoop-tutorial/how-to-visualize-website-clickstream-data/" TargetMode="External"/><Relationship Id="rId1" Type="http://schemas.openxmlformats.org/officeDocument/2006/relationships/slideLayout" Target="../slideLayouts/slideLayout35.xml"/></Relationships>
</file>

<file path=ppt/slides/_rels/slide20.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xml"/><Relationship Id="rId1" Type="http://schemas.openxmlformats.org/officeDocument/2006/relationships/slideLayout" Target="../slideLayouts/slideLayout39.xml"/><Relationship Id="rId6" Type="http://schemas.openxmlformats.org/officeDocument/2006/relationships/image" Target="../media/image27.png"/><Relationship Id="rId5" Type="http://schemas.openxmlformats.org/officeDocument/2006/relationships/image" Target="../media/image26.emf"/><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38.png"/><Relationship Id="rId3" Type="http://schemas.openxmlformats.org/officeDocument/2006/relationships/image" Target="../media/image28.png"/><Relationship Id="rId7" Type="http://schemas.openxmlformats.org/officeDocument/2006/relationships/image" Target="../media/image32.png"/><Relationship Id="rId12" Type="http://schemas.openxmlformats.org/officeDocument/2006/relationships/image" Target="../media/image37.png"/><Relationship Id="rId2" Type="http://schemas.openxmlformats.org/officeDocument/2006/relationships/notesSlide" Target="../notesSlides/notesSlide3.xml"/><Relationship Id="rId1" Type="http://schemas.openxmlformats.org/officeDocument/2006/relationships/slideLayout" Target="../slideLayouts/slideLayout40.xml"/><Relationship Id="rId6" Type="http://schemas.openxmlformats.org/officeDocument/2006/relationships/image" Target="../media/image31.png"/><Relationship Id="rId11" Type="http://schemas.openxmlformats.org/officeDocument/2006/relationships/image" Target="../media/image36.png"/><Relationship Id="rId5" Type="http://schemas.openxmlformats.org/officeDocument/2006/relationships/image" Target="../media/image30.png"/><Relationship Id="rId10" Type="http://schemas.openxmlformats.org/officeDocument/2006/relationships/image" Target="../media/image35.png"/><Relationship Id="rId4" Type="http://schemas.openxmlformats.org/officeDocument/2006/relationships/image" Target="../media/image29.png"/><Relationship Id="rId9" Type="http://schemas.openxmlformats.org/officeDocument/2006/relationships/image" Target="../media/image34.png"/><Relationship Id="rId14" Type="http://schemas.openxmlformats.org/officeDocument/2006/relationships/image" Target="../media/image39.png"/></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xml"/><Relationship Id="rId1" Type="http://schemas.openxmlformats.org/officeDocument/2006/relationships/slideLayout" Target="../slideLayouts/slideLayout40.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0.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0.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0.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0.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0.xml"/></Relationships>
</file>

<file path=ppt/slides/_rels/slide28.xml.rels><?xml version="1.0" encoding="UTF-8" standalone="yes"?>
<Relationships xmlns="http://schemas.openxmlformats.org/package/2006/relationships"><Relationship Id="rId3" Type="http://schemas.openxmlformats.org/officeDocument/2006/relationships/hyperlink" Target="http://bit.ly/cY06t2" TargetMode="External"/><Relationship Id="rId2" Type="http://schemas.openxmlformats.org/officeDocument/2006/relationships/notesSlide" Target="../notesSlides/notesSlide10.xml"/><Relationship Id="rId1" Type="http://schemas.openxmlformats.org/officeDocument/2006/relationships/slideLayout" Target="../slideLayouts/slideLayout40.xml"/><Relationship Id="rId6" Type="http://schemas.openxmlformats.org/officeDocument/2006/relationships/hyperlink" Target="http://bit.ly/" TargetMode="External"/><Relationship Id="rId5" Type="http://schemas.openxmlformats.org/officeDocument/2006/relationships/hyperlink" Target="http://www.csudh.edu/studentaffairs/financialaid/faq.shtml#apply_for_scholarships" TargetMode="External"/><Relationship Id="rId4" Type="http://schemas.openxmlformats.org/officeDocument/2006/relationships/hyperlink" Target="http://bit.ly/djeREW" TargetMode="External"/></Relationships>
</file>

<file path=ppt/slides/_rels/slide29.xml.rels><?xml version="1.0" encoding="UTF-8" standalone="yes"?>
<Relationships xmlns="http://schemas.openxmlformats.org/package/2006/relationships"><Relationship Id="rId3" Type="http://schemas.openxmlformats.org/officeDocument/2006/relationships/hyperlink" Target="http://bit.ly/9dLHk5" TargetMode="External"/><Relationship Id="rId2" Type="http://schemas.openxmlformats.org/officeDocument/2006/relationships/notesSlide" Target="../notesSlides/notesSlide11.xml"/><Relationship Id="rId1" Type="http://schemas.openxmlformats.org/officeDocument/2006/relationships/slideLayout" Target="../slideLayouts/slideLayout40.xml"/></Relationships>
</file>

<file path=ppt/slides/_rels/slide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3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0.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0.xml"/></Relationships>
</file>

<file path=ppt/slides/_rels/slide3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4.xml"/><Relationship Id="rId1" Type="http://schemas.openxmlformats.org/officeDocument/2006/relationships/slideLayout" Target="../slideLayouts/slideLayout35.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33.xml.rels><?xml version="1.0" encoding="UTF-8" standalone="yes"?>
<Relationships xmlns="http://schemas.openxmlformats.org/package/2006/relationships"><Relationship Id="rId2" Type="http://schemas.openxmlformats.org/officeDocument/2006/relationships/hyperlink" Target="http://html.net/page.php?id=1254" TargetMode="External"/><Relationship Id="rId1" Type="http://schemas.openxmlformats.org/officeDocument/2006/relationships/slideLayout" Target="../slideLayouts/slideLayout35.xml"/></Relationships>
</file>

<file path=ppt/slides/_rels/slide3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36.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3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38.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35.xml"/></Relationships>
</file>

<file path=ppt/slides/_rels/slide3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35.xml"/></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5.xml"/></Relationships>
</file>

<file path=ppt/slides/_rels/slide4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35.xml"/></Relationships>
</file>

<file path=ppt/slides/_rels/slide4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jpeg"/><Relationship Id="rId1" Type="http://schemas.openxmlformats.org/officeDocument/2006/relationships/slideLayout" Target="../slideLayouts/slideLayout35.xml"/></Relationships>
</file>

<file path=ppt/slides/_rels/slide4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35.xm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5.xml"/></Relationships>
</file>

<file path=ppt/slides/_rels/slide6.xml.rels><?xml version="1.0" encoding="UTF-8" standalone="yes"?>
<Relationships xmlns="http://schemas.openxmlformats.org/package/2006/relationships"><Relationship Id="rId2" Type="http://schemas.openxmlformats.org/officeDocument/2006/relationships/hyperlink" Target="http://datascientistinsights.com/2013/01/29/six-types-of-analyses-every-data-scientist-should-know/" TargetMode="External"/><Relationship Id="rId1" Type="http://schemas.openxmlformats.org/officeDocument/2006/relationships/slideLayout" Target="../slideLayouts/slideLayout35.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thinkbig.teradata.com/hadoop_nosql_services/predictive-analytics/" TargetMode="External"/><Relationship Id="rId1" Type="http://schemas.openxmlformats.org/officeDocument/2006/relationships/slideLayout" Target="../slideLayouts/slideLayout35.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5.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57200" y="914400"/>
            <a:ext cx="7543800" cy="2593975"/>
          </a:xfrm>
        </p:spPr>
        <p:txBody>
          <a:bodyPr/>
          <a:lstStyle/>
          <a:p>
            <a:r>
              <a:rPr lang="en-US" dirty="0" smtClean="0"/>
              <a:t>Big Data</a:t>
            </a:r>
            <a:endParaRPr lang="en-US" dirty="0"/>
          </a:p>
        </p:txBody>
      </p:sp>
      <p:sp>
        <p:nvSpPr>
          <p:cNvPr id="3" name="Subtitle 2"/>
          <p:cNvSpPr>
            <a:spLocks noGrp="1"/>
          </p:cNvSpPr>
          <p:nvPr>
            <p:ph type="subTitle" idx="1"/>
          </p:nvPr>
        </p:nvSpPr>
        <p:spPr/>
        <p:txBody>
          <a:bodyPr/>
          <a:lstStyle/>
          <a:p>
            <a:r>
              <a:rPr lang="en-US" dirty="0" smtClean="0"/>
              <a:t>Wiselin Mathuram</a:t>
            </a:r>
            <a:endParaRPr lang="en-US" dirty="0"/>
          </a:p>
        </p:txBody>
      </p:sp>
    </p:spTree>
    <p:extLst>
      <p:ext uri="{BB962C8B-B14F-4D97-AF65-F5344CB8AC3E}">
        <p14:creationId xmlns:p14="http://schemas.microsoft.com/office/powerpoint/2010/main" val="74271917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152400"/>
            <a:ext cx="7696200" cy="6400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6394393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5" name="Picture 3"/>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57200" y="533400"/>
            <a:ext cx="7696200" cy="5867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3598425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Hadoop (Cont..)</a:t>
            </a:r>
            <a:endParaRPr lang="en-US" dirty="0"/>
          </a:p>
        </p:txBody>
      </p:sp>
      <p:pic>
        <p:nvPicPr>
          <p:cNvPr id="3074" name="Picture 2" descr="http://stevenimmons.org/wp-content/uploads/2012/02/hadoop.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09600" y="1676400"/>
            <a:ext cx="6096000" cy="2886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597873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52400" y="304800"/>
            <a:ext cx="7862674" cy="5486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5156411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09" y="76200"/>
            <a:ext cx="8382000" cy="55964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5182234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746" y="533400"/>
            <a:ext cx="8357412" cy="5524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1642812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024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152400"/>
            <a:ext cx="8280323" cy="5972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6408205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228600"/>
            <a:ext cx="7588340" cy="53999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5445370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04800" y="381000"/>
            <a:ext cx="8018584" cy="5562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9621023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Oval 51"/>
          <p:cNvSpPr/>
          <p:nvPr/>
        </p:nvSpPr>
        <p:spPr>
          <a:xfrm>
            <a:off x="6604000" y="4787900"/>
            <a:ext cx="2286000" cy="2286000"/>
          </a:xfrm>
          <a:prstGeom prst="ellipse">
            <a:avLst/>
          </a:prstGeom>
          <a:gradFill flip="none" rotWithShape="1">
            <a:gsLst>
              <a:gs pos="0">
                <a:schemeClr val="tx2">
                  <a:lumMod val="75000"/>
                </a:schemeClr>
              </a:gs>
              <a:gs pos="100000">
                <a:srgbClr val="FFFFFF"/>
              </a:gs>
            </a:gsLst>
            <a:path path="circle">
              <a:fillToRect l="100000" t="100000"/>
            </a:path>
            <a:tileRect r="-100000" b="-100000"/>
          </a:gra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
        <p:nvSpPr>
          <p:cNvPr id="7" name="Oval 6"/>
          <p:cNvSpPr/>
          <p:nvPr/>
        </p:nvSpPr>
        <p:spPr>
          <a:xfrm>
            <a:off x="1308100" y="3683000"/>
            <a:ext cx="914400" cy="914400"/>
          </a:xfrm>
          <a:prstGeom prst="ellipse">
            <a:avLst/>
          </a:prstGeom>
          <a:gradFill flip="none" rotWithShape="1">
            <a:gsLst>
              <a:gs pos="0">
                <a:schemeClr val="tx2">
                  <a:lumMod val="75000"/>
                </a:schemeClr>
              </a:gs>
              <a:gs pos="100000">
                <a:srgbClr val="FFFFFF"/>
              </a:gs>
            </a:gsLst>
            <a:path path="circle">
              <a:fillToRect l="100000" t="100000"/>
            </a:path>
            <a:tileRect r="-100000" b="-100000"/>
          </a:gra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
        <p:nvSpPr>
          <p:cNvPr id="2" name="Title 1"/>
          <p:cNvSpPr>
            <a:spLocks noGrp="1"/>
          </p:cNvSpPr>
          <p:nvPr>
            <p:ph type="title"/>
          </p:nvPr>
        </p:nvSpPr>
        <p:spPr>
          <a:xfrm>
            <a:off x="229702" y="-63500"/>
            <a:ext cx="8588861" cy="838200"/>
          </a:xfrm>
        </p:spPr>
        <p:txBody>
          <a:bodyPr/>
          <a:lstStyle/>
          <a:p>
            <a:r>
              <a:rPr lang="en-US" i="1" dirty="0" smtClean="0"/>
              <a:t>Cybersecurity                                                Your View?</a:t>
            </a:r>
            <a:endParaRPr lang="en-US" i="1" dirty="0"/>
          </a:p>
        </p:txBody>
      </p:sp>
      <p:sp>
        <p:nvSpPr>
          <p:cNvPr id="3" name="Oval 2"/>
          <p:cNvSpPr/>
          <p:nvPr/>
        </p:nvSpPr>
        <p:spPr>
          <a:xfrm>
            <a:off x="4699000" y="800100"/>
            <a:ext cx="914400" cy="914400"/>
          </a:xfrm>
          <a:prstGeom prst="ellipse">
            <a:avLst/>
          </a:prstGeom>
          <a:gradFill flip="none" rotWithShape="1">
            <a:gsLst>
              <a:gs pos="0">
                <a:schemeClr val="tx2">
                  <a:lumMod val="75000"/>
                </a:schemeClr>
              </a:gs>
              <a:gs pos="100000">
                <a:srgbClr val="FFFFFF"/>
              </a:gs>
            </a:gsLst>
            <a:path path="circle">
              <a:fillToRect l="100000" t="100000"/>
            </a:path>
            <a:tileRect r="-100000" b="-100000"/>
          </a:gra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
        <p:nvSpPr>
          <p:cNvPr id="4" name="TextBox 3"/>
          <p:cNvSpPr txBox="1"/>
          <p:nvPr/>
        </p:nvSpPr>
        <p:spPr>
          <a:xfrm>
            <a:off x="4816648" y="1003310"/>
            <a:ext cx="670505" cy="461665"/>
          </a:xfrm>
          <a:prstGeom prst="rect">
            <a:avLst/>
          </a:prstGeom>
          <a:noFill/>
        </p:spPr>
        <p:txBody>
          <a:bodyPr wrap="none" rtlCol="0">
            <a:spAutoFit/>
          </a:bodyPr>
          <a:lstStyle/>
          <a:p>
            <a:pPr algn="ctr"/>
            <a:r>
              <a:rPr lang="en-US" sz="1200" dirty="0" smtClean="0"/>
              <a:t>Internal</a:t>
            </a:r>
          </a:p>
          <a:p>
            <a:pPr algn="ctr"/>
            <a:r>
              <a:rPr lang="en-US" sz="1200" dirty="0" smtClean="0"/>
              <a:t>Policies</a:t>
            </a:r>
            <a:endParaRPr lang="en-US" sz="1200" dirty="0"/>
          </a:p>
        </p:txBody>
      </p:sp>
      <p:sp>
        <p:nvSpPr>
          <p:cNvPr id="5" name="Oval 4"/>
          <p:cNvSpPr/>
          <p:nvPr/>
        </p:nvSpPr>
        <p:spPr>
          <a:xfrm>
            <a:off x="1917700" y="4343400"/>
            <a:ext cx="914400" cy="914400"/>
          </a:xfrm>
          <a:prstGeom prst="ellipse">
            <a:avLst/>
          </a:prstGeom>
          <a:gradFill flip="none" rotWithShape="1">
            <a:gsLst>
              <a:gs pos="0">
                <a:schemeClr val="tx2">
                  <a:lumMod val="75000"/>
                </a:schemeClr>
              </a:gs>
              <a:gs pos="100000">
                <a:srgbClr val="FFFFFF"/>
              </a:gs>
            </a:gsLst>
            <a:path path="circle">
              <a:fillToRect l="100000" t="100000"/>
            </a:path>
            <a:tileRect r="-100000" b="-100000"/>
          </a:gra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
        <p:nvSpPr>
          <p:cNvPr id="6" name="TextBox 5"/>
          <p:cNvSpPr txBox="1"/>
          <p:nvPr/>
        </p:nvSpPr>
        <p:spPr>
          <a:xfrm>
            <a:off x="2042157" y="4660910"/>
            <a:ext cx="707694" cy="276999"/>
          </a:xfrm>
          <a:prstGeom prst="rect">
            <a:avLst/>
          </a:prstGeom>
          <a:noFill/>
        </p:spPr>
        <p:txBody>
          <a:bodyPr wrap="none" rtlCol="0">
            <a:spAutoFit/>
          </a:bodyPr>
          <a:lstStyle/>
          <a:p>
            <a:pPr algn="ctr"/>
            <a:r>
              <a:rPr lang="en-US" sz="1200" dirty="0" smtClean="0"/>
              <a:t>Partners</a:t>
            </a:r>
          </a:p>
        </p:txBody>
      </p:sp>
      <p:sp>
        <p:nvSpPr>
          <p:cNvPr id="8" name="TextBox 7"/>
          <p:cNvSpPr txBox="1"/>
          <p:nvPr/>
        </p:nvSpPr>
        <p:spPr>
          <a:xfrm>
            <a:off x="1372058" y="4013200"/>
            <a:ext cx="803297" cy="276999"/>
          </a:xfrm>
          <a:prstGeom prst="rect">
            <a:avLst/>
          </a:prstGeom>
          <a:noFill/>
        </p:spPr>
        <p:txBody>
          <a:bodyPr wrap="none" rtlCol="0">
            <a:spAutoFit/>
          </a:bodyPr>
          <a:lstStyle/>
          <a:p>
            <a:pPr algn="ctr"/>
            <a:r>
              <a:rPr lang="en-US" sz="1200" dirty="0" smtClean="0"/>
              <a:t>Education</a:t>
            </a:r>
          </a:p>
        </p:txBody>
      </p:sp>
      <p:sp>
        <p:nvSpPr>
          <p:cNvPr id="9" name="Oval 8"/>
          <p:cNvSpPr/>
          <p:nvPr/>
        </p:nvSpPr>
        <p:spPr>
          <a:xfrm>
            <a:off x="1511301" y="2311400"/>
            <a:ext cx="914400" cy="914400"/>
          </a:xfrm>
          <a:prstGeom prst="ellipse">
            <a:avLst/>
          </a:prstGeom>
          <a:gradFill flip="none" rotWithShape="1">
            <a:gsLst>
              <a:gs pos="0">
                <a:schemeClr val="tx2">
                  <a:lumMod val="75000"/>
                </a:schemeClr>
              </a:gs>
              <a:gs pos="100000">
                <a:srgbClr val="FFFFFF"/>
              </a:gs>
            </a:gsLst>
            <a:path path="circle">
              <a:fillToRect l="100000" t="100000"/>
            </a:path>
            <a:tileRect r="-100000" b="-100000"/>
          </a:gra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
        <p:nvSpPr>
          <p:cNvPr id="10" name="TextBox 9"/>
          <p:cNvSpPr txBox="1"/>
          <p:nvPr/>
        </p:nvSpPr>
        <p:spPr>
          <a:xfrm>
            <a:off x="1714776" y="2527310"/>
            <a:ext cx="498856" cy="461665"/>
          </a:xfrm>
          <a:prstGeom prst="rect">
            <a:avLst/>
          </a:prstGeom>
          <a:noFill/>
        </p:spPr>
        <p:txBody>
          <a:bodyPr wrap="none" rtlCol="0">
            <a:spAutoFit/>
          </a:bodyPr>
          <a:lstStyle/>
          <a:p>
            <a:pPr algn="ctr"/>
            <a:r>
              <a:rPr lang="en-US" sz="1200" dirty="0" smtClean="0"/>
              <a:t>DOD</a:t>
            </a:r>
          </a:p>
          <a:p>
            <a:pPr algn="ctr"/>
            <a:r>
              <a:rPr lang="en-US" sz="1200" dirty="0" smtClean="0"/>
              <a:t>8570</a:t>
            </a:r>
          </a:p>
        </p:txBody>
      </p:sp>
      <p:sp>
        <p:nvSpPr>
          <p:cNvPr id="11" name="Oval 10"/>
          <p:cNvSpPr/>
          <p:nvPr/>
        </p:nvSpPr>
        <p:spPr>
          <a:xfrm>
            <a:off x="3835401" y="838200"/>
            <a:ext cx="914400" cy="914400"/>
          </a:xfrm>
          <a:prstGeom prst="ellipse">
            <a:avLst/>
          </a:prstGeom>
          <a:gradFill flip="none" rotWithShape="1">
            <a:gsLst>
              <a:gs pos="0">
                <a:schemeClr val="tx2">
                  <a:lumMod val="75000"/>
                </a:schemeClr>
              </a:gs>
              <a:gs pos="100000">
                <a:srgbClr val="FFFFFF"/>
              </a:gs>
            </a:gsLst>
            <a:path path="circle">
              <a:fillToRect l="100000" t="100000"/>
            </a:path>
            <a:tileRect r="-100000" b="-100000"/>
          </a:gra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
        <p:nvSpPr>
          <p:cNvPr id="12" name="TextBox 11"/>
          <p:cNvSpPr txBox="1"/>
          <p:nvPr/>
        </p:nvSpPr>
        <p:spPr>
          <a:xfrm>
            <a:off x="3814640" y="1066810"/>
            <a:ext cx="971356" cy="461665"/>
          </a:xfrm>
          <a:prstGeom prst="rect">
            <a:avLst/>
          </a:prstGeom>
          <a:noFill/>
        </p:spPr>
        <p:txBody>
          <a:bodyPr wrap="none" rtlCol="0">
            <a:spAutoFit/>
          </a:bodyPr>
          <a:lstStyle/>
          <a:p>
            <a:pPr algn="ctr"/>
            <a:r>
              <a:rPr lang="en-US" sz="1200" dirty="0" smtClean="0"/>
              <a:t>Government</a:t>
            </a:r>
          </a:p>
          <a:p>
            <a:pPr algn="ctr"/>
            <a:r>
              <a:rPr lang="en-US" sz="1200" dirty="0" smtClean="0"/>
              <a:t>Regulations</a:t>
            </a:r>
            <a:endParaRPr lang="en-US" sz="1200" dirty="0"/>
          </a:p>
        </p:txBody>
      </p:sp>
      <p:sp>
        <p:nvSpPr>
          <p:cNvPr id="13" name="Oval 12"/>
          <p:cNvSpPr/>
          <p:nvPr/>
        </p:nvSpPr>
        <p:spPr>
          <a:xfrm>
            <a:off x="5308601" y="1397000"/>
            <a:ext cx="914400" cy="914400"/>
          </a:xfrm>
          <a:prstGeom prst="ellipse">
            <a:avLst/>
          </a:prstGeom>
          <a:gradFill flip="none" rotWithShape="1">
            <a:gsLst>
              <a:gs pos="0">
                <a:schemeClr val="tx2">
                  <a:lumMod val="75000"/>
                </a:schemeClr>
              </a:gs>
              <a:gs pos="100000">
                <a:srgbClr val="FFFFFF"/>
              </a:gs>
            </a:gsLst>
            <a:path path="circle">
              <a:fillToRect l="100000" t="100000"/>
            </a:path>
            <a:tileRect r="-100000" b="-100000"/>
          </a:gra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
        <p:nvSpPr>
          <p:cNvPr id="14" name="TextBox 13"/>
          <p:cNvSpPr txBox="1"/>
          <p:nvPr/>
        </p:nvSpPr>
        <p:spPr>
          <a:xfrm>
            <a:off x="5487161" y="1638300"/>
            <a:ext cx="548676" cy="461665"/>
          </a:xfrm>
          <a:prstGeom prst="rect">
            <a:avLst/>
          </a:prstGeom>
          <a:noFill/>
        </p:spPr>
        <p:txBody>
          <a:bodyPr wrap="none" rtlCol="0">
            <a:spAutoFit/>
          </a:bodyPr>
          <a:lstStyle/>
          <a:p>
            <a:pPr algn="ctr"/>
            <a:r>
              <a:rPr lang="en-US" sz="1200" dirty="0" smtClean="0"/>
              <a:t>NIST</a:t>
            </a:r>
          </a:p>
          <a:p>
            <a:pPr algn="ctr"/>
            <a:r>
              <a:rPr lang="en-US" sz="1200" dirty="0" smtClean="0"/>
              <a:t>Policy</a:t>
            </a:r>
          </a:p>
        </p:txBody>
      </p:sp>
      <p:sp>
        <p:nvSpPr>
          <p:cNvPr id="15" name="Oval 14"/>
          <p:cNvSpPr/>
          <p:nvPr/>
        </p:nvSpPr>
        <p:spPr>
          <a:xfrm>
            <a:off x="6883400" y="4813300"/>
            <a:ext cx="914400" cy="914400"/>
          </a:xfrm>
          <a:prstGeom prst="ellipse">
            <a:avLst/>
          </a:prstGeom>
          <a:gradFill flip="none" rotWithShape="1">
            <a:gsLst>
              <a:gs pos="0">
                <a:schemeClr val="tx2">
                  <a:lumMod val="75000"/>
                </a:schemeClr>
              </a:gs>
              <a:gs pos="100000">
                <a:srgbClr val="FFFFFF"/>
              </a:gs>
            </a:gsLst>
            <a:path path="circle">
              <a:fillToRect l="100000" t="100000"/>
            </a:path>
            <a:tileRect r="-100000" b="-100000"/>
          </a:gra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
        <p:nvSpPr>
          <p:cNvPr id="16" name="TextBox 15"/>
          <p:cNvSpPr txBox="1"/>
          <p:nvPr/>
        </p:nvSpPr>
        <p:spPr>
          <a:xfrm>
            <a:off x="6967925" y="5130810"/>
            <a:ext cx="711350" cy="276999"/>
          </a:xfrm>
          <a:prstGeom prst="rect">
            <a:avLst/>
          </a:prstGeom>
          <a:noFill/>
        </p:spPr>
        <p:txBody>
          <a:bodyPr wrap="none" rtlCol="0">
            <a:spAutoFit/>
          </a:bodyPr>
          <a:lstStyle/>
          <a:p>
            <a:pPr algn="ctr"/>
            <a:r>
              <a:rPr lang="en-US" sz="1200" dirty="0" smtClean="0"/>
              <a:t>MS-ISAC</a:t>
            </a:r>
          </a:p>
        </p:txBody>
      </p:sp>
      <p:sp>
        <p:nvSpPr>
          <p:cNvPr id="17" name="Oval 16"/>
          <p:cNvSpPr/>
          <p:nvPr/>
        </p:nvSpPr>
        <p:spPr>
          <a:xfrm>
            <a:off x="6591300" y="4032250"/>
            <a:ext cx="914400" cy="914400"/>
          </a:xfrm>
          <a:prstGeom prst="ellipse">
            <a:avLst/>
          </a:prstGeom>
          <a:gradFill flip="none" rotWithShape="1">
            <a:gsLst>
              <a:gs pos="0">
                <a:schemeClr val="tx2">
                  <a:lumMod val="75000"/>
                </a:schemeClr>
              </a:gs>
              <a:gs pos="100000">
                <a:srgbClr val="FFFFFF"/>
              </a:gs>
            </a:gsLst>
            <a:path path="circle">
              <a:fillToRect l="100000" t="100000"/>
            </a:path>
            <a:tileRect r="-100000" b="-100000"/>
          </a:gra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
        <p:nvSpPr>
          <p:cNvPr id="18" name="TextBox 17"/>
          <p:cNvSpPr txBox="1"/>
          <p:nvPr/>
        </p:nvSpPr>
        <p:spPr>
          <a:xfrm>
            <a:off x="6782620" y="4273560"/>
            <a:ext cx="523157" cy="461665"/>
          </a:xfrm>
          <a:prstGeom prst="rect">
            <a:avLst/>
          </a:prstGeom>
          <a:noFill/>
        </p:spPr>
        <p:txBody>
          <a:bodyPr wrap="none" rtlCol="0">
            <a:spAutoFit/>
          </a:bodyPr>
          <a:lstStyle/>
          <a:p>
            <a:pPr algn="ctr"/>
            <a:r>
              <a:rPr lang="en-US" sz="1200" dirty="0" smtClean="0"/>
              <a:t>NERC</a:t>
            </a:r>
          </a:p>
          <a:p>
            <a:pPr algn="ctr"/>
            <a:r>
              <a:rPr lang="en-US" sz="1200" dirty="0" smtClean="0"/>
              <a:t>CIP</a:t>
            </a:r>
          </a:p>
        </p:txBody>
      </p:sp>
      <p:sp>
        <p:nvSpPr>
          <p:cNvPr id="19" name="Oval 18"/>
          <p:cNvSpPr/>
          <p:nvPr/>
        </p:nvSpPr>
        <p:spPr>
          <a:xfrm>
            <a:off x="1917700" y="2374900"/>
            <a:ext cx="2286000" cy="2286000"/>
          </a:xfrm>
          <a:prstGeom prst="ellipse">
            <a:avLst/>
          </a:prstGeom>
          <a:gradFill flip="none" rotWithShape="1">
            <a:gsLst>
              <a:gs pos="0">
                <a:schemeClr val="tx2">
                  <a:lumMod val="75000"/>
                </a:schemeClr>
              </a:gs>
              <a:gs pos="100000">
                <a:srgbClr val="FFFFFF"/>
              </a:gs>
            </a:gsLst>
            <a:path path="circle">
              <a:fillToRect l="100000" t="100000"/>
            </a:path>
            <a:tileRect r="-100000" b="-100000"/>
          </a:gra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
        <p:nvSpPr>
          <p:cNvPr id="20" name="TextBox 19"/>
          <p:cNvSpPr txBox="1"/>
          <p:nvPr/>
        </p:nvSpPr>
        <p:spPr>
          <a:xfrm>
            <a:off x="2044700" y="2933625"/>
            <a:ext cx="2120900" cy="1200328"/>
          </a:xfrm>
          <a:prstGeom prst="rect">
            <a:avLst/>
          </a:prstGeom>
          <a:noFill/>
        </p:spPr>
        <p:txBody>
          <a:bodyPr wrap="square" rtlCol="0">
            <a:spAutoFit/>
          </a:bodyPr>
          <a:lstStyle/>
          <a:p>
            <a:pPr algn="ctr"/>
            <a:r>
              <a:rPr lang="en-US" sz="2400" dirty="0" smtClean="0"/>
              <a:t>Intellectual</a:t>
            </a:r>
          </a:p>
          <a:p>
            <a:pPr algn="ctr"/>
            <a:r>
              <a:rPr lang="en-US" sz="2400" dirty="0" smtClean="0"/>
              <a:t>Property</a:t>
            </a:r>
          </a:p>
          <a:p>
            <a:pPr algn="ctr"/>
            <a:r>
              <a:rPr lang="en-US" sz="2400" dirty="0" smtClean="0"/>
              <a:t>Theft</a:t>
            </a:r>
          </a:p>
        </p:txBody>
      </p:sp>
      <p:sp>
        <p:nvSpPr>
          <p:cNvPr id="21" name="Oval 20"/>
          <p:cNvSpPr/>
          <p:nvPr/>
        </p:nvSpPr>
        <p:spPr>
          <a:xfrm>
            <a:off x="3987800" y="3048000"/>
            <a:ext cx="1828800" cy="1828800"/>
          </a:xfrm>
          <a:prstGeom prst="ellipse">
            <a:avLst/>
          </a:prstGeom>
          <a:gradFill flip="none" rotWithShape="1">
            <a:gsLst>
              <a:gs pos="0">
                <a:schemeClr val="tx2">
                  <a:lumMod val="75000"/>
                </a:schemeClr>
              </a:gs>
              <a:gs pos="100000">
                <a:srgbClr val="FFFFFF"/>
              </a:gs>
            </a:gsLst>
            <a:path path="circle">
              <a:fillToRect l="100000" t="100000"/>
            </a:path>
            <a:tileRect r="-100000" b="-100000"/>
          </a:gra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
        <p:nvSpPr>
          <p:cNvPr id="22" name="TextBox 21"/>
          <p:cNvSpPr txBox="1"/>
          <p:nvPr/>
        </p:nvSpPr>
        <p:spPr>
          <a:xfrm>
            <a:off x="3746500" y="3708325"/>
            <a:ext cx="2387600" cy="369332"/>
          </a:xfrm>
          <a:prstGeom prst="rect">
            <a:avLst/>
          </a:prstGeom>
          <a:noFill/>
        </p:spPr>
        <p:txBody>
          <a:bodyPr wrap="square" rtlCol="0">
            <a:spAutoFit/>
          </a:bodyPr>
          <a:lstStyle/>
          <a:p>
            <a:pPr algn="ctr"/>
            <a:r>
              <a:rPr lang="en-US" dirty="0" smtClean="0"/>
              <a:t>Embarrassment</a:t>
            </a:r>
          </a:p>
        </p:txBody>
      </p:sp>
      <p:sp>
        <p:nvSpPr>
          <p:cNvPr id="23" name="Oval 22"/>
          <p:cNvSpPr/>
          <p:nvPr/>
        </p:nvSpPr>
        <p:spPr>
          <a:xfrm>
            <a:off x="4737100" y="4051300"/>
            <a:ext cx="2286000" cy="2286000"/>
          </a:xfrm>
          <a:prstGeom prst="ellipse">
            <a:avLst/>
          </a:prstGeom>
          <a:gradFill flip="none" rotWithShape="1">
            <a:gsLst>
              <a:gs pos="0">
                <a:schemeClr val="tx2">
                  <a:lumMod val="75000"/>
                </a:schemeClr>
              </a:gs>
              <a:gs pos="100000">
                <a:srgbClr val="FFFFFF"/>
              </a:gs>
            </a:gsLst>
            <a:path path="circle">
              <a:fillToRect l="100000" t="100000"/>
            </a:path>
            <a:tileRect r="-100000" b="-100000"/>
          </a:gra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
        <p:nvSpPr>
          <p:cNvPr id="24" name="TextBox 23"/>
          <p:cNvSpPr txBox="1"/>
          <p:nvPr/>
        </p:nvSpPr>
        <p:spPr>
          <a:xfrm>
            <a:off x="4826000" y="4775135"/>
            <a:ext cx="2120900" cy="830997"/>
          </a:xfrm>
          <a:prstGeom prst="rect">
            <a:avLst/>
          </a:prstGeom>
          <a:noFill/>
        </p:spPr>
        <p:txBody>
          <a:bodyPr wrap="square" rtlCol="0">
            <a:spAutoFit/>
          </a:bodyPr>
          <a:lstStyle/>
          <a:p>
            <a:pPr algn="ctr"/>
            <a:r>
              <a:rPr lang="en-US" sz="2400" dirty="0" smtClean="0"/>
              <a:t>Money</a:t>
            </a:r>
          </a:p>
          <a:p>
            <a:pPr algn="ctr"/>
            <a:r>
              <a:rPr lang="en-US" sz="2400" dirty="0" smtClean="0"/>
              <a:t>Theft</a:t>
            </a:r>
          </a:p>
        </p:txBody>
      </p:sp>
      <p:sp>
        <p:nvSpPr>
          <p:cNvPr id="25" name="Oval 24"/>
          <p:cNvSpPr/>
          <p:nvPr/>
        </p:nvSpPr>
        <p:spPr>
          <a:xfrm>
            <a:off x="2463800" y="4152900"/>
            <a:ext cx="2286000" cy="2286000"/>
          </a:xfrm>
          <a:prstGeom prst="ellipse">
            <a:avLst/>
          </a:prstGeom>
          <a:gradFill flip="none" rotWithShape="1">
            <a:gsLst>
              <a:gs pos="0">
                <a:schemeClr val="tx2">
                  <a:lumMod val="75000"/>
                </a:schemeClr>
              </a:gs>
              <a:gs pos="100000">
                <a:srgbClr val="FFFFFF"/>
              </a:gs>
            </a:gsLst>
            <a:path path="circle">
              <a:fillToRect l="100000" t="100000"/>
            </a:path>
            <a:tileRect r="-100000" b="-100000"/>
          </a:gra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
        <p:nvSpPr>
          <p:cNvPr id="26" name="TextBox 25"/>
          <p:cNvSpPr txBox="1"/>
          <p:nvPr/>
        </p:nvSpPr>
        <p:spPr>
          <a:xfrm>
            <a:off x="2552700" y="4737025"/>
            <a:ext cx="2120900" cy="1200328"/>
          </a:xfrm>
          <a:prstGeom prst="rect">
            <a:avLst/>
          </a:prstGeom>
          <a:noFill/>
        </p:spPr>
        <p:txBody>
          <a:bodyPr wrap="square" rtlCol="0">
            <a:spAutoFit/>
          </a:bodyPr>
          <a:lstStyle/>
          <a:p>
            <a:pPr algn="ctr"/>
            <a:r>
              <a:rPr lang="en-US" sz="2400" dirty="0" smtClean="0"/>
              <a:t>Protecting</a:t>
            </a:r>
          </a:p>
          <a:p>
            <a:pPr algn="ctr"/>
            <a:r>
              <a:rPr lang="en-US" sz="2400" dirty="0" smtClean="0"/>
              <a:t>National </a:t>
            </a:r>
          </a:p>
          <a:p>
            <a:pPr algn="ctr"/>
            <a:r>
              <a:rPr lang="en-US" sz="2400" dirty="0" smtClean="0"/>
              <a:t>Security</a:t>
            </a:r>
          </a:p>
        </p:txBody>
      </p:sp>
      <p:sp>
        <p:nvSpPr>
          <p:cNvPr id="27" name="Oval 26"/>
          <p:cNvSpPr/>
          <p:nvPr/>
        </p:nvSpPr>
        <p:spPr>
          <a:xfrm>
            <a:off x="5334000" y="1943100"/>
            <a:ext cx="2286000" cy="2286000"/>
          </a:xfrm>
          <a:prstGeom prst="ellipse">
            <a:avLst/>
          </a:prstGeom>
          <a:gradFill flip="none" rotWithShape="1">
            <a:gsLst>
              <a:gs pos="0">
                <a:schemeClr val="tx2">
                  <a:lumMod val="75000"/>
                </a:schemeClr>
              </a:gs>
              <a:gs pos="100000">
                <a:srgbClr val="FFFFFF"/>
              </a:gs>
            </a:gsLst>
            <a:path path="circle">
              <a:fillToRect l="100000" t="100000"/>
            </a:path>
            <a:tileRect r="-100000" b="-100000"/>
          </a:gra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
        <p:nvSpPr>
          <p:cNvPr id="28" name="TextBox 27"/>
          <p:cNvSpPr txBox="1"/>
          <p:nvPr/>
        </p:nvSpPr>
        <p:spPr>
          <a:xfrm>
            <a:off x="5422900" y="2895535"/>
            <a:ext cx="2120900" cy="461665"/>
          </a:xfrm>
          <a:prstGeom prst="rect">
            <a:avLst/>
          </a:prstGeom>
          <a:noFill/>
        </p:spPr>
        <p:txBody>
          <a:bodyPr wrap="square" rtlCol="0">
            <a:spAutoFit/>
          </a:bodyPr>
          <a:lstStyle/>
          <a:p>
            <a:pPr algn="ctr"/>
            <a:r>
              <a:rPr lang="en-US" sz="2400" dirty="0" smtClean="0"/>
              <a:t>PII Theft</a:t>
            </a:r>
          </a:p>
        </p:txBody>
      </p:sp>
      <p:sp>
        <p:nvSpPr>
          <p:cNvPr id="29" name="Oval 28"/>
          <p:cNvSpPr/>
          <p:nvPr/>
        </p:nvSpPr>
        <p:spPr>
          <a:xfrm>
            <a:off x="3784600" y="1485900"/>
            <a:ext cx="1828800" cy="1828800"/>
          </a:xfrm>
          <a:prstGeom prst="ellipse">
            <a:avLst/>
          </a:prstGeom>
          <a:gradFill flip="none" rotWithShape="1">
            <a:gsLst>
              <a:gs pos="0">
                <a:schemeClr val="tx2">
                  <a:lumMod val="75000"/>
                </a:schemeClr>
              </a:gs>
              <a:gs pos="100000">
                <a:srgbClr val="FFFFFF"/>
              </a:gs>
            </a:gsLst>
            <a:path path="circle">
              <a:fillToRect l="100000" t="100000"/>
            </a:path>
            <a:tileRect r="-100000" b="-100000"/>
          </a:gra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
        <p:nvSpPr>
          <p:cNvPr id="30" name="TextBox 29"/>
          <p:cNvSpPr txBox="1"/>
          <p:nvPr/>
        </p:nvSpPr>
        <p:spPr>
          <a:xfrm>
            <a:off x="3797300" y="2031935"/>
            <a:ext cx="1816100" cy="646331"/>
          </a:xfrm>
          <a:prstGeom prst="rect">
            <a:avLst/>
          </a:prstGeom>
          <a:noFill/>
        </p:spPr>
        <p:txBody>
          <a:bodyPr wrap="square" rtlCol="0">
            <a:spAutoFit/>
          </a:bodyPr>
          <a:lstStyle/>
          <a:p>
            <a:pPr algn="ctr"/>
            <a:r>
              <a:rPr lang="en-US" dirty="0" smtClean="0"/>
              <a:t>Property</a:t>
            </a:r>
          </a:p>
          <a:p>
            <a:pPr algn="ctr"/>
            <a:r>
              <a:rPr lang="en-US" dirty="0" smtClean="0"/>
              <a:t>Destruction</a:t>
            </a:r>
          </a:p>
        </p:txBody>
      </p:sp>
      <p:sp>
        <p:nvSpPr>
          <p:cNvPr id="31" name="Oval 30"/>
          <p:cNvSpPr/>
          <p:nvPr/>
        </p:nvSpPr>
        <p:spPr>
          <a:xfrm>
            <a:off x="2108200" y="965200"/>
            <a:ext cx="1828800" cy="1828800"/>
          </a:xfrm>
          <a:prstGeom prst="ellipse">
            <a:avLst/>
          </a:prstGeom>
          <a:gradFill flip="none" rotWithShape="1">
            <a:gsLst>
              <a:gs pos="0">
                <a:schemeClr val="tx2">
                  <a:lumMod val="75000"/>
                </a:schemeClr>
              </a:gs>
              <a:gs pos="100000">
                <a:srgbClr val="FFFFFF"/>
              </a:gs>
            </a:gsLst>
            <a:path path="circle">
              <a:fillToRect l="100000" t="100000"/>
            </a:path>
            <a:tileRect r="-100000" b="-100000"/>
          </a:gra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
        <p:nvSpPr>
          <p:cNvPr id="32" name="TextBox 31"/>
          <p:cNvSpPr txBox="1"/>
          <p:nvPr/>
        </p:nvSpPr>
        <p:spPr>
          <a:xfrm>
            <a:off x="2108200" y="1587426"/>
            <a:ext cx="1816100" cy="646331"/>
          </a:xfrm>
          <a:prstGeom prst="rect">
            <a:avLst/>
          </a:prstGeom>
          <a:noFill/>
        </p:spPr>
        <p:txBody>
          <a:bodyPr wrap="square" rtlCol="0">
            <a:spAutoFit/>
          </a:bodyPr>
          <a:lstStyle/>
          <a:p>
            <a:pPr algn="ctr"/>
            <a:r>
              <a:rPr lang="en-US" dirty="0" smtClean="0"/>
              <a:t>Revenue</a:t>
            </a:r>
          </a:p>
          <a:p>
            <a:pPr algn="ctr"/>
            <a:r>
              <a:rPr lang="en-US" dirty="0" smtClean="0"/>
              <a:t>Loss</a:t>
            </a:r>
          </a:p>
        </p:txBody>
      </p:sp>
      <p:sp>
        <p:nvSpPr>
          <p:cNvPr id="33" name="Oval 32"/>
          <p:cNvSpPr/>
          <p:nvPr/>
        </p:nvSpPr>
        <p:spPr>
          <a:xfrm>
            <a:off x="457200" y="4597400"/>
            <a:ext cx="1828800" cy="1828800"/>
          </a:xfrm>
          <a:prstGeom prst="ellipse">
            <a:avLst/>
          </a:prstGeom>
          <a:gradFill flip="none" rotWithShape="1">
            <a:gsLst>
              <a:gs pos="0">
                <a:schemeClr val="tx2">
                  <a:lumMod val="75000"/>
                </a:schemeClr>
              </a:gs>
              <a:gs pos="100000">
                <a:srgbClr val="FFFFFF"/>
              </a:gs>
            </a:gsLst>
            <a:path path="circle">
              <a:fillToRect l="100000" t="100000"/>
            </a:path>
            <a:tileRect r="-100000" b="-100000"/>
          </a:gra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
        <p:nvSpPr>
          <p:cNvPr id="34" name="TextBox 33"/>
          <p:cNvSpPr txBox="1"/>
          <p:nvPr/>
        </p:nvSpPr>
        <p:spPr>
          <a:xfrm>
            <a:off x="457200" y="5219635"/>
            <a:ext cx="1816100" cy="646331"/>
          </a:xfrm>
          <a:prstGeom prst="rect">
            <a:avLst/>
          </a:prstGeom>
          <a:noFill/>
        </p:spPr>
        <p:txBody>
          <a:bodyPr wrap="square" rtlCol="0">
            <a:spAutoFit/>
          </a:bodyPr>
          <a:lstStyle/>
          <a:p>
            <a:pPr algn="ctr"/>
            <a:r>
              <a:rPr lang="en-US" dirty="0" smtClean="0"/>
              <a:t>Insider</a:t>
            </a:r>
          </a:p>
          <a:p>
            <a:pPr algn="ctr"/>
            <a:r>
              <a:rPr lang="en-US" dirty="0" smtClean="0"/>
              <a:t>Threat</a:t>
            </a:r>
          </a:p>
        </p:txBody>
      </p:sp>
      <p:sp>
        <p:nvSpPr>
          <p:cNvPr id="35" name="Oval 34"/>
          <p:cNvSpPr/>
          <p:nvPr/>
        </p:nvSpPr>
        <p:spPr>
          <a:xfrm>
            <a:off x="7302500" y="3556000"/>
            <a:ext cx="1828800" cy="1828800"/>
          </a:xfrm>
          <a:prstGeom prst="ellipse">
            <a:avLst/>
          </a:prstGeom>
          <a:gradFill flip="none" rotWithShape="1">
            <a:gsLst>
              <a:gs pos="0">
                <a:schemeClr val="tx2">
                  <a:lumMod val="75000"/>
                </a:schemeClr>
              </a:gs>
              <a:gs pos="100000">
                <a:srgbClr val="FFFFFF"/>
              </a:gs>
            </a:gsLst>
            <a:path path="circle">
              <a:fillToRect l="100000" t="100000"/>
            </a:path>
            <a:tileRect r="-100000" b="-100000"/>
          </a:gra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
        <p:nvSpPr>
          <p:cNvPr id="36" name="TextBox 35"/>
          <p:cNvSpPr txBox="1"/>
          <p:nvPr/>
        </p:nvSpPr>
        <p:spPr>
          <a:xfrm>
            <a:off x="7302500" y="3962325"/>
            <a:ext cx="1816100" cy="923330"/>
          </a:xfrm>
          <a:prstGeom prst="rect">
            <a:avLst/>
          </a:prstGeom>
          <a:noFill/>
        </p:spPr>
        <p:txBody>
          <a:bodyPr wrap="square" rtlCol="0">
            <a:spAutoFit/>
          </a:bodyPr>
          <a:lstStyle/>
          <a:p>
            <a:pPr algn="ctr"/>
            <a:r>
              <a:rPr lang="en-US" dirty="0" smtClean="0"/>
              <a:t>Advanced</a:t>
            </a:r>
          </a:p>
          <a:p>
            <a:pPr algn="ctr"/>
            <a:r>
              <a:rPr lang="en-US" dirty="0" smtClean="0"/>
              <a:t>Persistent</a:t>
            </a:r>
          </a:p>
          <a:p>
            <a:pPr algn="ctr"/>
            <a:r>
              <a:rPr lang="en-US" dirty="0" smtClean="0"/>
              <a:t>Threat</a:t>
            </a:r>
          </a:p>
        </p:txBody>
      </p:sp>
      <p:sp>
        <p:nvSpPr>
          <p:cNvPr id="37" name="Oval 36"/>
          <p:cNvSpPr/>
          <p:nvPr/>
        </p:nvSpPr>
        <p:spPr>
          <a:xfrm>
            <a:off x="6134100" y="736600"/>
            <a:ext cx="1828800" cy="1828800"/>
          </a:xfrm>
          <a:prstGeom prst="ellipse">
            <a:avLst/>
          </a:prstGeom>
          <a:gradFill flip="none" rotWithShape="1">
            <a:gsLst>
              <a:gs pos="0">
                <a:schemeClr val="tx2">
                  <a:lumMod val="75000"/>
                </a:schemeClr>
              </a:gs>
              <a:gs pos="100000">
                <a:srgbClr val="FFFFFF"/>
              </a:gs>
            </a:gsLst>
            <a:path path="circle">
              <a:fillToRect l="100000" t="100000"/>
            </a:path>
            <a:tileRect r="-100000" b="-100000"/>
          </a:gra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
        <p:nvSpPr>
          <p:cNvPr id="38" name="TextBox 37"/>
          <p:cNvSpPr txBox="1"/>
          <p:nvPr/>
        </p:nvSpPr>
        <p:spPr>
          <a:xfrm>
            <a:off x="6134100" y="1409625"/>
            <a:ext cx="1816100" cy="369332"/>
          </a:xfrm>
          <a:prstGeom prst="rect">
            <a:avLst/>
          </a:prstGeom>
          <a:noFill/>
        </p:spPr>
        <p:txBody>
          <a:bodyPr wrap="square" rtlCol="0">
            <a:spAutoFit/>
          </a:bodyPr>
          <a:lstStyle/>
          <a:p>
            <a:pPr algn="ctr"/>
            <a:r>
              <a:rPr lang="en-US" dirty="0" smtClean="0"/>
              <a:t>Malware</a:t>
            </a:r>
          </a:p>
        </p:txBody>
      </p:sp>
      <p:sp>
        <p:nvSpPr>
          <p:cNvPr id="39" name="Oval 38"/>
          <p:cNvSpPr/>
          <p:nvPr/>
        </p:nvSpPr>
        <p:spPr>
          <a:xfrm>
            <a:off x="-63500" y="2387600"/>
            <a:ext cx="1828800" cy="1828800"/>
          </a:xfrm>
          <a:prstGeom prst="ellipse">
            <a:avLst/>
          </a:prstGeom>
          <a:gradFill flip="none" rotWithShape="1">
            <a:gsLst>
              <a:gs pos="0">
                <a:schemeClr val="tx2">
                  <a:lumMod val="75000"/>
                </a:schemeClr>
              </a:gs>
              <a:gs pos="100000">
                <a:srgbClr val="FFFFFF"/>
              </a:gs>
            </a:gsLst>
            <a:path path="circle">
              <a:fillToRect l="100000" t="100000"/>
            </a:path>
            <a:tileRect r="-100000" b="-100000"/>
          </a:gra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
        <p:nvSpPr>
          <p:cNvPr id="40" name="TextBox 39"/>
          <p:cNvSpPr txBox="1"/>
          <p:nvPr/>
        </p:nvSpPr>
        <p:spPr>
          <a:xfrm>
            <a:off x="-50800" y="3136825"/>
            <a:ext cx="1816100" cy="369332"/>
          </a:xfrm>
          <a:prstGeom prst="rect">
            <a:avLst/>
          </a:prstGeom>
          <a:noFill/>
        </p:spPr>
        <p:txBody>
          <a:bodyPr wrap="square" rtlCol="0">
            <a:spAutoFit/>
          </a:bodyPr>
          <a:lstStyle/>
          <a:p>
            <a:pPr algn="ctr"/>
            <a:r>
              <a:rPr lang="en-US" dirty="0" smtClean="0"/>
              <a:t>Hackers</a:t>
            </a:r>
          </a:p>
        </p:txBody>
      </p:sp>
      <p:sp>
        <p:nvSpPr>
          <p:cNvPr id="41" name="Oval 40"/>
          <p:cNvSpPr/>
          <p:nvPr/>
        </p:nvSpPr>
        <p:spPr>
          <a:xfrm>
            <a:off x="8140701" y="1257300"/>
            <a:ext cx="914400" cy="914400"/>
          </a:xfrm>
          <a:prstGeom prst="ellipse">
            <a:avLst/>
          </a:prstGeom>
          <a:gradFill flip="none" rotWithShape="1">
            <a:gsLst>
              <a:gs pos="0">
                <a:schemeClr val="tx2">
                  <a:lumMod val="75000"/>
                </a:schemeClr>
              </a:gs>
              <a:gs pos="100000">
                <a:srgbClr val="FFFFFF"/>
              </a:gs>
            </a:gsLst>
            <a:path path="circle">
              <a:fillToRect l="100000" t="100000"/>
            </a:path>
            <a:tileRect r="-100000" b="-100000"/>
          </a:gra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
        <p:nvSpPr>
          <p:cNvPr id="42" name="TextBox 41"/>
          <p:cNvSpPr txBox="1"/>
          <p:nvPr/>
        </p:nvSpPr>
        <p:spPr>
          <a:xfrm>
            <a:off x="8223699" y="1549410"/>
            <a:ext cx="790602" cy="276999"/>
          </a:xfrm>
          <a:prstGeom prst="rect">
            <a:avLst/>
          </a:prstGeom>
          <a:noFill/>
        </p:spPr>
        <p:txBody>
          <a:bodyPr wrap="none" rtlCol="0">
            <a:spAutoFit/>
          </a:bodyPr>
          <a:lstStyle/>
          <a:p>
            <a:pPr algn="ctr"/>
            <a:r>
              <a:rPr lang="en-US" sz="1200" dirty="0" smtClean="0"/>
              <a:t>Customer</a:t>
            </a:r>
          </a:p>
        </p:txBody>
      </p:sp>
      <p:sp>
        <p:nvSpPr>
          <p:cNvPr id="43" name="Oval 42"/>
          <p:cNvSpPr/>
          <p:nvPr/>
        </p:nvSpPr>
        <p:spPr>
          <a:xfrm>
            <a:off x="7556500" y="850900"/>
            <a:ext cx="914400" cy="914400"/>
          </a:xfrm>
          <a:prstGeom prst="ellipse">
            <a:avLst/>
          </a:prstGeom>
          <a:gradFill flip="none" rotWithShape="1">
            <a:gsLst>
              <a:gs pos="0">
                <a:schemeClr val="tx2">
                  <a:lumMod val="75000"/>
                </a:schemeClr>
              </a:gs>
              <a:gs pos="100000">
                <a:srgbClr val="FFFFFF"/>
              </a:gs>
            </a:gsLst>
            <a:path path="circle">
              <a:fillToRect l="100000" t="100000"/>
            </a:path>
            <a:tileRect r="-100000" b="-100000"/>
          </a:gra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
        <p:nvSpPr>
          <p:cNvPr id="44" name="TextBox 43"/>
          <p:cNvSpPr txBox="1"/>
          <p:nvPr/>
        </p:nvSpPr>
        <p:spPr>
          <a:xfrm>
            <a:off x="7572312" y="1181110"/>
            <a:ext cx="872803" cy="276999"/>
          </a:xfrm>
          <a:prstGeom prst="rect">
            <a:avLst/>
          </a:prstGeom>
          <a:noFill/>
        </p:spPr>
        <p:txBody>
          <a:bodyPr wrap="none" rtlCol="0">
            <a:spAutoFit/>
          </a:bodyPr>
          <a:lstStyle/>
          <a:p>
            <a:pPr algn="ctr"/>
            <a:r>
              <a:rPr lang="en-US" sz="1200" dirty="0" smtClean="0"/>
              <a:t>Reputation</a:t>
            </a:r>
          </a:p>
        </p:txBody>
      </p:sp>
      <p:sp>
        <p:nvSpPr>
          <p:cNvPr id="46" name="Oval 45"/>
          <p:cNvSpPr/>
          <p:nvPr/>
        </p:nvSpPr>
        <p:spPr>
          <a:xfrm>
            <a:off x="7404100" y="1981200"/>
            <a:ext cx="1828800" cy="1828800"/>
          </a:xfrm>
          <a:prstGeom prst="ellipse">
            <a:avLst/>
          </a:prstGeom>
          <a:gradFill flip="none" rotWithShape="1">
            <a:gsLst>
              <a:gs pos="0">
                <a:schemeClr val="tx2">
                  <a:lumMod val="75000"/>
                </a:schemeClr>
              </a:gs>
              <a:gs pos="100000">
                <a:srgbClr val="FFFFFF"/>
              </a:gs>
            </a:gsLst>
            <a:path path="circle">
              <a:fillToRect l="100000" t="100000"/>
            </a:path>
            <a:tileRect r="-100000" b="-100000"/>
          </a:gra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
        <p:nvSpPr>
          <p:cNvPr id="47" name="TextBox 46"/>
          <p:cNvSpPr txBox="1"/>
          <p:nvPr/>
        </p:nvSpPr>
        <p:spPr>
          <a:xfrm>
            <a:off x="7391400" y="2679625"/>
            <a:ext cx="1816100" cy="369332"/>
          </a:xfrm>
          <a:prstGeom prst="rect">
            <a:avLst/>
          </a:prstGeom>
          <a:noFill/>
        </p:spPr>
        <p:txBody>
          <a:bodyPr wrap="square" rtlCol="0">
            <a:spAutoFit/>
          </a:bodyPr>
          <a:lstStyle/>
          <a:p>
            <a:pPr algn="ctr"/>
            <a:r>
              <a:rPr lang="en-US" dirty="0" smtClean="0"/>
              <a:t>Anonymous</a:t>
            </a:r>
          </a:p>
        </p:txBody>
      </p:sp>
      <p:sp>
        <p:nvSpPr>
          <p:cNvPr id="48" name="Oval 47"/>
          <p:cNvSpPr/>
          <p:nvPr/>
        </p:nvSpPr>
        <p:spPr>
          <a:xfrm>
            <a:off x="431800" y="787400"/>
            <a:ext cx="1828800" cy="1828800"/>
          </a:xfrm>
          <a:prstGeom prst="ellipse">
            <a:avLst/>
          </a:prstGeom>
          <a:gradFill flip="none" rotWithShape="1">
            <a:gsLst>
              <a:gs pos="0">
                <a:schemeClr val="tx2">
                  <a:lumMod val="75000"/>
                </a:schemeClr>
              </a:gs>
              <a:gs pos="100000">
                <a:srgbClr val="FFFFFF"/>
              </a:gs>
            </a:gsLst>
            <a:path path="circle">
              <a:fillToRect l="100000" t="100000"/>
            </a:path>
            <a:tileRect r="-100000" b="-100000"/>
          </a:gra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
        <p:nvSpPr>
          <p:cNvPr id="49" name="TextBox 48"/>
          <p:cNvSpPr txBox="1"/>
          <p:nvPr/>
        </p:nvSpPr>
        <p:spPr>
          <a:xfrm>
            <a:off x="444500" y="1358835"/>
            <a:ext cx="1816100" cy="646331"/>
          </a:xfrm>
          <a:prstGeom prst="rect">
            <a:avLst/>
          </a:prstGeom>
          <a:noFill/>
        </p:spPr>
        <p:txBody>
          <a:bodyPr wrap="square" rtlCol="0">
            <a:spAutoFit/>
          </a:bodyPr>
          <a:lstStyle/>
          <a:p>
            <a:pPr algn="ctr"/>
            <a:r>
              <a:rPr lang="en-US" dirty="0" smtClean="0"/>
              <a:t>Nation</a:t>
            </a:r>
          </a:p>
          <a:p>
            <a:pPr algn="ctr"/>
            <a:r>
              <a:rPr lang="en-US" dirty="0" smtClean="0"/>
              <a:t>States</a:t>
            </a:r>
          </a:p>
        </p:txBody>
      </p:sp>
      <p:sp>
        <p:nvSpPr>
          <p:cNvPr id="50" name="Oval 49"/>
          <p:cNvSpPr/>
          <p:nvPr/>
        </p:nvSpPr>
        <p:spPr>
          <a:xfrm>
            <a:off x="101600" y="4121150"/>
            <a:ext cx="914400" cy="914400"/>
          </a:xfrm>
          <a:prstGeom prst="ellipse">
            <a:avLst/>
          </a:prstGeom>
          <a:gradFill flip="none" rotWithShape="1">
            <a:gsLst>
              <a:gs pos="0">
                <a:schemeClr val="tx2">
                  <a:lumMod val="75000"/>
                </a:schemeClr>
              </a:gs>
              <a:gs pos="100000">
                <a:srgbClr val="FFFFFF"/>
              </a:gs>
            </a:gsLst>
            <a:path path="circle">
              <a:fillToRect l="100000" t="100000"/>
            </a:path>
            <a:tileRect r="-100000" b="-100000"/>
          </a:gra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
        <p:nvSpPr>
          <p:cNvPr id="51" name="TextBox 50"/>
          <p:cNvSpPr txBox="1"/>
          <p:nvPr/>
        </p:nvSpPr>
        <p:spPr>
          <a:xfrm>
            <a:off x="116746" y="4438660"/>
            <a:ext cx="824714" cy="276999"/>
          </a:xfrm>
          <a:prstGeom prst="rect">
            <a:avLst/>
          </a:prstGeom>
          <a:noFill/>
        </p:spPr>
        <p:txBody>
          <a:bodyPr wrap="none" rtlCol="0">
            <a:spAutoFit/>
          </a:bodyPr>
          <a:lstStyle/>
          <a:p>
            <a:pPr algn="ctr"/>
            <a:r>
              <a:rPr lang="en-US" sz="1200" dirty="0" smtClean="0"/>
              <a:t>SAM 8500</a:t>
            </a:r>
          </a:p>
        </p:txBody>
      </p:sp>
      <p:sp>
        <p:nvSpPr>
          <p:cNvPr id="53" name="TextBox 52"/>
          <p:cNvSpPr txBox="1"/>
          <p:nvPr/>
        </p:nvSpPr>
        <p:spPr>
          <a:xfrm>
            <a:off x="6692900" y="5676835"/>
            <a:ext cx="2120900" cy="461665"/>
          </a:xfrm>
          <a:prstGeom prst="rect">
            <a:avLst/>
          </a:prstGeom>
          <a:noFill/>
        </p:spPr>
        <p:txBody>
          <a:bodyPr wrap="square" rtlCol="0">
            <a:spAutoFit/>
          </a:bodyPr>
          <a:lstStyle/>
          <a:p>
            <a:pPr algn="ctr"/>
            <a:r>
              <a:rPr lang="en-US" sz="2400" dirty="0" smtClean="0"/>
              <a:t>Espionage</a:t>
            </a:r>
          </a:p>
        </p:txBody>
      </p:sp>
      <p:sp>
        <p:nvSpPr>
          <p:cNvPr id="54" name="Oval 53"/>
          <p:cNvSpPr/>
          <p:nvPr/>
        </p:nvSpPr>
        <p:spPr>
          <a:xfrm>
            <a:off x="1866901" y="5505450"/>
            <a:ext cx="914400" cy="914400"/>
          </a:xfrm>
          <a:prstGeom prst="ellipse">
            <a:avLst/>
          </a:prstGeom>
          <a:gradFill flip="none" rotWithShape="1">
            <a:gsLst>
              <a:gs pos="0">
                <a:schemeClr val="tx2">
                  <a:lumMod val="75000"/>
                </a:schemeClr>
              </a:gs>
              <a:gs pos="100000">
                <a:srgbClr val="FFFFFF"/>
              </a:gs>
            </a:gsLst>
            <a:path path="circle">
              <a:fillToRect l="100000" t="100000"/>
            </a:path>
            <a:tileRect r="-100000" b="-100000"/>
          </a:gra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
        <p:nvSpPr>
          <p:cNvPr id="55" name="TextBox 54"/>
          <p:cNvSpPr txBox="1"/>
          <p:nvPr/>
        </p:nvSpPr>
        <p:spPr>
          <a:xfrm>
            <a:off x="2081369" y="5721360"/>
            <a:ext cx="476862" cy="461665"/>
          </a:xfrm>
          <a:prstGeom prst="rect">
            <a:avLst/>
          </a:prstGeom>
          <a:noFill/>
        </p:spPr>
        <p:txBody>
          <a:bodyPr wrap="none" rtlCol="0">
            <a:spAutoFit/>
          </a:bodyPr>
          <a:lstStyle/>
          <a:p>
            <a:pPr algn="ctr"/>
            <a:r>
              <a:rPr lang="en-US" sz="1200" dirty="0" smtClean="0"/>
              <a:t>DISA</a:t>
            </a:r>
          </a:p>
          <a:p>
            <a:pPr algn="ctr"/>
            <a:r>
              <a:rPr lang="en-US" sz="1200" dirty="0" smtClean="0"/>
              <a:t>STIG</a:t>
            </a:r>
          </a:p>
        </p:txBody>
      </p:sp>
    </p:spTree>
    <p:extLst>
      <p:ext uri="{BB962C8B-B14F-4D97-AF65-F5344CB8AC3E}">
        <p14:creationId xmlns:p14="http://schemas.microsoft.com/office/powerpoint/2010/main" val="1482821216"/>
      </p:ext>
    </p:extLst>
  </p:cSld>
  <p:clrMapOvr>
    <a:masterClrMapping/>
  </p:clrMapOvr>
  <p:transition>
    <p:wipe dir="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Big Data ? </a:t>
            </a:r>
            <a:r>
              <a:rPr lang="en-US" sz="2400" dirty="0" smtClean="0">
                <a:hlinkClick r:id="rId2"/>
              </a:rPr>
              <a:t>(Ex of click steam)</a:t>
            </a:r>
            <a:endParaRPr lang="en-US" sz="2400" dirty="0"/>
          </a:p>
        </p:txBody>
      </p:sp>
      <p:pic>
        <p:nvPicPr>
          <p:cNvPr id="4099" name="Picture 3"/>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739889" y="1600200"/>
            <a:ext cx="7054621" cy="4800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9985826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a:xfrm>
            <a:off x="1" y="4247597"/>
            <a:ext cx="9144000" cy="1768003"/>
          </a:xfrm>
          <a:prstGeom prst="rect">
            <a:avLst/>
          </a:prstGeom>
          <a:gradFill flip="none" rotWithShape="1">
            <a:gsLst>
              <a:gs pos="0">
                <a:schemeClr val="bg1">
                  <a:lumMod val="50000"/>
                  <a:alpha val="50000"/>
                </a:schemeClr>
              </a:gs>
              <a:gs pos="100000">
                <a:srgbClr val="FFFFFF">
                  <a:alpha val="0"/>
                </a:srgbClr>
              </a:gs>
            </a:gsLst>
            <a:lin ang="54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08797" tIns="54398" rIns="108797" bIns="54398" rtlCol="0" anchor="ctr">
            <a:noAutofit/>
          </a:bodyPr>
          <a:lstStyle/>
          <a:p>
            <a:pPr algn="ctr"/>
            <a:endParaRPr lang="en-US" dirty="0" smtClean="0">
              <a:solidFill>
                <a:srgbClr val="FFFFFF"/>
              </a:solidFill>
              <a:latin typeface="Arial"/>
            </a:endParaRPr>
          </a:p>
        </p:txBody>
      </p:sp>
      <p:sp>
        <p:nvSpPr>
          <p:cNvPr id="25" name="TextBox 24"/>
          <p:cNvSpPr txBox="1"/>
          <p:nvPr/>
        </p:nvSpPr>
        <p:spPr>
          <a:xfrm>
            <a:off x="2920258" y="4247590"/>
            <a:ext cx="6106737" cy="694612"/>
          </a:xfrm>
          <a:prstGeom prst="rect">
            <a:avLst/>
          </a:prstGeom>
          <a:noFill/>
        </p:spPr>
        <p:txBody>
          <a:bodyPr wrap="none" lIns="108776" tIns="54387" rIns="108776" bIns="54387" rtlCol="0">
            <a:spAutoFit/>
          </a:bodyPr>
          <a:lstStyle/>
          <a:p>
            <a:pPr algn="r"/>
            <a:r>
              <a:rPr lang="en-US" sz="3800" dirty="0">
                <a:solidFill>
                  <a:schemeClr val="tx2"/>
                </a:solidFill>
                <a:latin typeface="Arial"/>
              </a:rPr>
              <a:t>DC | CLOUD TRANSITION</a:t>
            </a:r>
          </a:p>
        </p:txBody>
      </p:sp>
      <p:pic>
        <p:nvPicPr>
          <p:cNvPr id="20" name="Picture 19" descr="bottom bar.jpg"/>
          <p:cNvPicPr>
            <a:picLocks/>
          </p:cNvPicPr>
          <p:nvPr/>
        </p:nvPicPr>
        <p:blipFill>
          <a:blip r:embed="rId3" cstate="email">
            <a:duotone>
              <a:prstClr val="black"/>
              <a:schemeClr val="accent3">
                <a:tint val="45000"/>
                <a:satMod val="400000"/>
              </a:schemeClr>
            </a:duotone>
            <a:extLst>
              <a:ext uri="{28A0092B-C50C-407E-A947-70E740481C1C}">
                <a14:useLocalDpi xmlns:a14="http://schemas.microsoft.com/office/drawing/2010/main"/>
              </a:ext>
            </a:extLst>
          </a:blip>
          <a:stretch>
            <a:fillRect/>
          </a:stretch>
        </p:blipFill>
        <p:spPr>
          <a:xfrm>
            <a:off x="535580" y="4871790"/>
            <a:ext cx="8230072" cy="21678"/>
          </a:xfrm>
          <a:prstGeom prst="rect">
            <a:avLst/>
          </a:prstGeom>
        </p:spPr>
      </p:pic>
      <p:sp>
        <p:nvSpPr>
          <p:cNvPr id="24" name="Rectangle 23"/>
          <p:cNvSpPr/>
          <p:nvPr/>
        </p:nvSpPr>
        <p:spPr>
          <a:xfrm>
            <a:off x="4244707" y="5315701"/>
            <a:ext cx="2110117" cy="541117"/>
          </a:xfrm>
          <a:prstGeom prst="rect">
            <a:avLst/>
          </a:prstGeom>
        </p:spPr>
        <p:txBody>
          <a:bodyPr wrap="square" lIns="48203" tIns="24102" rIns="48203" bIns="24102">
            <a:spAutoFit/>
          </a:bodyPr>
          <a:lstStyle/>
          <a:p>
            <a:r>
              <a:rPr lang="en-US" sz="1600" dirty="0">
                <a:solidFill>
                  <a:schemeClr val="bg1"/>
                </a:solidFill>
                <a:latin typeface="Arial"/>
              </a:rPr>
              <a:t>Unifying the network services</a:t>
            </a:r>
          </a:p>
        </p:txBody>
      </p:sp>
      <p:grpSp>
        <p:nvGrpSpPr>
          <p:cNvPr id="140" name="Group 139"/>
          <p:cNvGrpSpPr/>
          <p:nvPr/>
        </p:nvGrpSpPr>
        <p:grpSpPr>
          <a:xfrm>
            <a:off x="3733780" y="5179297"/>
            <a:ext cx="429476" cy="548640"/>
            <a:chOff x="6456685" y="7052371"/>
            <a:chExt cx="763512" cy="731520"/>
          </a:xfrm>
        </p:grpSpPr>
        <p:sp>
          <p:nvSpPr>
            <p:cNvPr id="90" name="Oval 314"/>
            <p:cNvSpPr>
              <a:spLocks/>
            </p:cNvSpPr>
            <p:nvPr/>
          </p:nvSpPr>
          <p:spPr bwMode="auto">
            <a:xfrm>
              <a:off x="6456685" y="7052371"/>
              <a:ext cx="763512" cy="731520"/>
            </a:xfrm>
            <a:prstGeom prst="ellipse">
              <a:avLst/>
            </a:prstGeom>
            <a:gradFill rotWithShape="0">
              <a:gsLst>
                <a:gs pos="0">
                  <a:srgbClr val="5C6A76"/>
                </a:gs>
                <a:gs pos="100000">
                  <a:srgbClr val="121517"/>
                </a:gs>
              </a:gsLst>
              <a:lin ang="5400000" scaled="1"/>
            </a:gradFill>
            <a:ln w="25400" cap="flat">
              <a:gradFill>
                <a:gsLst>
                  <a:gs pos="0">
                    <a:srgbClr val="0183B7">
                      <a:lumMod val="20000"/>
                      <a:lumOff val="80000"/>
                    </a:srgbClr>
                  </a:gs>
                  <a:gs pos="100000">
                    <a:srgbClr val="0183B7">
                      <a:lumMod val="20000"/>
                      <a:lumOff val="80000"/>
                      <a:alpha val="39000"/>
                    </a:srgbClr>
                  </a:gs>
                </a:gsLst>
                <a:lin ang="5400000" scaled="0"/>
              </a:gradFill>
              <a:round/>
              <a:headEnd type="none" w="med" len="med"/>
              <a:tailEnd type="none" w="med" len="med"/>
            </a:ln>
            <a:effectLst>
              <a:outerShdw blurRad="241300" algn="ctr" rotWithShape="0">
                <a:sysClr val="windowText" lastClr="000000">
                  <a:alpha val="73000"/>
                </a:sysClr>
              </a:outerShdw>
            </a:effectLst>
          </p:spPr>
          <p:txBody>
            <a:bodyPr lIns="0" tIns="0" rIns="0" bIns="0"/>
            <a:lstStyle/>
            <a:p>
              <a:pPr eaLnBrk="0" hangingPunct="0">
                <a:lnSpc>
                  <a:spcPct val="90000"/>
                </a:lnSpc>
                <a:defRPr/>
              </a:pPr>
              <a:endParaRPr lang="en-US" kern="0" dirty="0">
                <a:solidFill>
                  <a:srgbClr val="00B0F0"/>
                </a:solidFill>
                <a:latin typeface="Arial"/>
              </a:endParaRPr>
            </a:p>
          </p:txBody>
        </p:sp>
        <p:grpSp>
          <p:nvGrpSpPr>
            <p:cNvPr id="91" name="Group 47"/>
            <p:cNvGrpSpPr/>
            <p:nvPr/>
          </p:nvGrpSpPr>
          <p:grpSpPr>
            <a:xfrm>
              <a:off x="6563433" y="7402415"/>
              <a:ext cx="537588" cy="245484"/>
              <a:chOff x="835385" y="2689907"/>
              <a:chExt cx="494779" cy="301247"/>
            </a:xfrm>
          </p:grpSpPr>
          <p:grpSp>
            <p:nvGrpSpPr>
              <p:cNvPr id="93" name="Group 48"/>
              <p:cNvGrpSpPr/>
              <p:nvPr/>
            </p:nvGrpSpPr>
            <p:grpSpPr>
              <a:xfrm>
                <a:off x="835385" y="2689907"/>
                <a:ext cx="114157" cy="301247"/>
                <a:chOff x="3014906" y="4577822"/>
                <a:chExt cx="216969" cy="572558"/>
              </a:xfrm>
            </p:grpSpPr>
            <p:sp>
              <p:nvSpPr>
                <p:cNvPr id="100" name="Oval 99"/>
                <p:cNvSpPr/>
                <p:nvPr/>
              </p:nvSpPr>
              <p:spPr>
                <a:xfrm>
                  <a:off x="3029973" y="4577822"/>
                  <a:ext cx="186834" cy="186835"/>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101" name="Trapezoid 100"/>
                <p:cNvSpPr/>
                <p:nvPr/>
              </p:nvSpPr>
              <p:spPr>
                <a:xfrm flipV="1">
                  <a:off x="3014906" y="4794791"/>
                  <a:ext cx="216969" cy="355589"/>
                </a:xfrm>
                <a:prstGeom prst="trapezoid">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FFFFFF"/>
                    </a:solidFill>
                    <a:latin typeface="Arial"/>
                  </a:endParaRPr>
                </a:p>
              </p:txBody>
            </p:sp>
          </p:grpSp>
          <p:grpSp>
            <p:nvGrpSpPr>
              <p:cNvPr id="94" name="Group 49"/>
              <p:cNvGrpSpPr/>
              <p:nvPr/>
            </p:nvGrpSpPr>
            <p:grpSpPr>
              <a:xfrm>
                <a:off x="1025696" y="2689907"/>
                <a:ext cx="114157" cy="301247"/>
                <a:chOff x="3014906" y="4577822"/>
                <a:chExt cx="216969" cy="572558"/>
              </a:xfrm>
            </p:grpSpPr>
            <p:sp>
              <p:nvSpPr>
                <p:cNvPr id="98" name="Oval 97"/>
                <p:cNvSpPr/>
                <p:nvPr/>
              </p:nvSpPr>
              <p:spPr>
                <a:xfrm>
                  <a:off x="3029973" y="4577822"/>
                  <a:ext cx="186834" cy="186835"/>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99" name="Trapezoid 98"/>
                <p:cNvSpPr/>
                <p:nvPr/>
              </p:nvSpPr>
              <p:spPr>
                <a:xfrm flipV="1">
                  <a:off x="3014906" y="4794791"/>
                  <a:ext cx="216969" cy="355589"/>
                </a:xfrm>
                <a:prstGeom prst="trapezoid">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FFFFFF"/>
                    </a:solidFill>
                    <a:latin typeface="Arial"/>
                  </a:endParaRPr>
                </a:p>
              </p:txBody>
            </p:sp>
          </p:grpSp>
          <p:grpSp>
            <p:nvGrpSpPr>
              <p:cNvPr id="95" name="Group 50"/>
              <p:cNvGrpSpPr/>
              <p:nvPr/>
            </p:nvGrpSpPr>
            <p:grpSpPr>
              <a:xfrm>
                <a:off x="1216007" y="2689907"/>
                <a:ext cx="114157" cy="301247"/>
                <a:chOff x="3014906" y="4577822"/>
                <a:chExt cx="216969" cy="572558"/>
              </a:xfrm>
            </p:grpSpPr>
            <p:sp>
              <p:nvSpPr>
                <p:cNvPr id="96" name="Oval 95"/>
                <p:cNvSpPr/>
                <p:nvPr/>
              </p:nvSpPr>
              <p:spPr>
                <a:xfrm>
                  <a:off x="3029973" y="4577822"/>
                  <a:ext cx="186834" cy="186835"/>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97" name="Trapezoid 96"/>
                <p:cNvSpPr/>
                <p:nvPr/>
              </p:nvSpPr>
              <p:spPr>
                <a:xfrm flipV="1">
                  <a:off x="3014906" y="4794791"/>
                  <a:ext cx="216969" cy="355589"/>
                </a:xfrm>
                <a:prstGeom prst="trapezoid">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FFFFFF"/>
                    </a:solidFill>
                    <a:latin typeface="Arial"/>
                  </a:endParaRPr>
                </a:p>
              </p:txBody>
            </p:sp>
          </p:grpSp>
        </p:grpSp>
        <p:sp>
          <p:nvSpPr>
            <p:cNvPr id="92" name="Oval 63"/>
            <p:cNvSpPr/>
            <p:nvPr/>
          </p:nvSpPr>
          <p:spPr>
            <a:xfrm>
              <a:off x="6636888" y="7121151"/>
              <a:ext cx="390681" cy="256624"/>
            </a:xfrm>
            <a:custGeom>
              <a:avLst/>
              <a:gdLst/>
              <a:ahLst/>
              <a:cxnLst/>
              <a:rect l="l" t="t" r="r" b="b"/>
              <a:pathLst>
                <a:path w="359570" h="314918">
                  <a:moveTo>
                    <a:pt x="248366" y="91443"/>
                  </a:moveTo>
                  <a:cubicBezTo>
                    <a:pt x="235741" y="91443"/>
                    <a:pt x="225506" y="101678"/>
                    <a:pt x="225506" y="114303"/>
                  </a:cubicBezTo>
                  <a:cubicBezTo>
                    <a:pt x="225506" y="126928"/>
                    <a:pt x="235741" y="137163"/>
                    <a:pt x="248366" y="137163"/>
                  </a:cubicBezTo>
                  <a:cubicBezTo>
                    <a:pt x="260991" y="137163"/>
                    <a:pt x="271226" y="126928"/>
                    <a:pt x="271226" y="114303"/>
                  </a:cubicBezTo>
                  <a:cubicBezTo>
                    <a:pt x="271226" y="101678"/>
                    <a:pt x="260991" y="91443"/>
                    <a:pt x="248366" y="91443"/>
                  </a:cubicBezTo>
                  <a:close/>
                  <a:moveTo>
                    <a:pt x="179785" y="91442"/>
                  </a:moveTo>
                  <a:cubicBezTo>
                    <a:pt x="167160" y="91442"/>
                    <a:pt x="156925" y="101677"/>
                    <a:pt x="156925" y="114302"/>
                  </a:cubicBezTo>
                  <a:cubicBezTo>
                    <a:pt x="156925" y="126927"/>
                    <a:pt x="167160" y="137162"/>
                    <a:pt x="179785" y="137162"/>
                  </a:cubicBezTo>
                  <a:cubicBezTo>
                    <a:pt x="192410" y="137162"/>
                    <a:pt x="202645" y="126927"/>
                    <a:pt x="202645" y="114302"/>
                  </a:cubicBezTo>
                  <a:cubicBezTo>
                    <a:pt x="202645" y="101677"/>
                    <a:pt x="192410" y="91442"/>
                    <a:pt x="179785" y="91442"/>
                  </a:cubicBezTo>
                  <a:close/>
                  <a:moveTo>
                    <a:pt x="111205" y="91441"/>
                  </a:moveTo>
                  <a:cubicBezTo>
                    <a:pt x="98580" y="91441"/>
                    <a:pt x="88345" y="101676"/>
                    <a:pt x="88345" y="114301"/>
                  </a:cubicBezTo>
                  <a:cubicBezTo>
                    <a:pt x="88345" y="126926"/>
                    <a:pt x="98580" y="137161"/>
                    <a:pt x="111205" y="137161"/>
                  </a:cubicBezTo>
                  <a:cubicBezTo>
                    <a:pt x="123830" y="137161"/>
                    <a:pt x="134065" y="126926"/>
                    <a:pt x="134065" y="114301"/>
                  </a:cubicBezTo>
                  <a:cubicBezTo>
                    <a:pt x="134065" y="101676"/>
                    <a:pt x="123830" y="91441"/>
                    <a:pt x="111205" y="91441"/>
                  </a:cubicBezTo>
                  <a:close/>
                  <a:moveTo>
                    <a:pt x="179785" y="0"/>
                  </a:moveTo>
                  <a:cubicBezTo>
                    <a:pt x="279078" y="0"/>
                    <a:pt x="359570" y="51174"/>
                    <a:pt x="359570" y="114300"/>
                  </a:cubicBezTo>
                  <a:cubicBezTo>
                    <a:pt x="359570" y="143601"/>
                    <a:pt x="342229" y="170326"/>
                    <a:pt x="313662" y="190272"/>
                  </a:cubicBezTo>
                  <a:lnTo>
                    <a:pt x="337434" y="283668"/>
                  </a:lnTo>
                  <a:lnTo>
                    <a:pt x="275364" y="208846"/>
                  </a:lnTo>
                  <a:cubicBezTo>
                    <a:pt x="253448" y="219054"/>
                    <a:pt x="227591" y="224636"/>
                    <a:pt x="199815" y="226029"/>
                  </a:cubicBezTo>
                  <a:lnTo>
                    <a:pt x="179785" y="314918"/>
                  </a:lnTo>
                  <a:lnTo>
                    <a:pt x="159901" y="226673"/>
                  </a:lnTo>
                  <a:cubicBezTo>
                    <a:pt x="131977" y="225867"/>
                    <a:pt x="106168" y="219532"/>
                    <a:pt x="84329" y="208698"/>
                  </a:cubicBezTo>
                  <a:lnTo>
                    <a:pt x="22138" y="283667"/>
                  </a:lnTo>
                  <a:lnTo>
                    <a:pt x="46220" y="189052"/>
                  </a:lnTo>
                  <a:cubicBezTo>
                    <a:pt x="17151" y="170031"/>
                    <a:pt x="0" y="143439"/>
                    <a:pt x="0" y="114300"/>
                  </a:cubicBezTo>
                  <a:cubicBezTo>
                    <a:pt x="0" y="51174"/>
                    <a:pt x="80492" y="0"/>
                    <a:pt x="179785" y="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srgbClr val="FFFFFF"/>
                </a:solidFill>
                <a:latin typeface="Arial"/>
              </a:endParaRPr>
            </a:p>
          </p:txBody>
        </p:sp>
      </p:grpSp>
      <p:sp>
        <p:nvSpPr>
          <p:cNvPr id="23" name="Rectangle 22"/>
          <p:cNvSpPr/>
          <p:nvPr/>
        </p:nvSpPr>
        <p:spPr>
          <a:xfrm>
            <a:off x="7041223" y="5263513"/>
            <a:ext cx="1884218" cy="541117"/>
          </a:xfrm>
          <a:prstGeom prst="rect">
            <a:avLst/>
          </a:prstGeom>
        </p:spPr>
        <p:txBody>
          <a:bodyPr wrap="square" lIns="48203" tIns="24102" rIns="48203" bIns="24102">
            <a:spAutoFit/>
          </a:bodyPr>
          <a:lstStyle/>
          <a:p>
            <a:r>
              <a:rPr lang="en-US" sz="1600" dirty="0">
                <a:solidFill>
                  <a:schemeClr val="bg1"/>
                </a:solidFill>
                <a:latin typeface="Arial"/>
              </a:rPr>
              <a:t>Securing multi-tenancy designs</a:t>
            </a:r>
          </a:p>
        </p:txBody>
      </p:sp>
      <p:grpSp>
        <p:nvGrpSpPr>
          <p:cNvPr id="141" name="Group 140"/>
          <p:cNvGrpSpPr/>
          <p:nvPr/>
        </p:nvGrpSpPr>
        <p:grpSpPr>
          <a:xfrm>
            <a:off x="6574267" y="5179297"/>
            <a:ext cx="408271" cy="548640"/>
            <a:chOff x="11411551" y="7052376"/>
            <a:chExt cx="725815" cy="731520"/>
          </a:xfrm>
        </p:grpSpPr>
        <p:sp>
          <p:nvSpPr>
            <p:cNvPr id="109" name="Oval 314"/>
            <p:cNvSpPr>
              <a:spLocks/>
            </p:cNvSpPr>
            <p:nvPr/>
          </p:nvSpPr>
          <p:spPr bwMode="auto">
            <a:xfrm>
              <a:off x="11411551" y="7052376"/>
              <a:ext cx="725815" cy="731520"/>
            </a:xfrm>
            <a:prstGeom prst="ellipse">
              <a:avLst/>
            </a:prstGeom>
            <a:gradFill rotWithShape="0">
              <a:gsLst>
                <a:gs pos="0">
                  <a:srgbClr val="5C6A76"/>
                </a:gs>
                <a:gs pos="100000">
                  <a:srgbClr val="121517"/>
                </a:gs>
              </a:gsLst>
              <a:lin ang="5400000" scaled="1"/>
            </a:gradFill>
            <a:ln w="25400" cap="flat">
              <a:gradFill>
                <a:gsLst>
                  <a:gs pos="0">
                    <a:srgbClr val="0183B7">
                      <a:lumMod val="20000"/>
                      <a:lumOff val="80000"/>
                    </a:srgbClr>
                  </a:gs>
                  <a:gs pos="100000">
                    <a:srgbClr val="0183B7">
                      <a:lumMod val="20000"/>
                      <a:lumOff val="80000"/>
                      <a:alpha val="39000"/>
                    </a:srgbClr>
                  </a:gs>
                </a:gsLst>
                <a:lin ang="5400000" scaled="0"/>
              </a:gradFill>
              <a:round/>
              <a:headEnd type="none" w="med" len="med"/>
              <a:tailEnd type="none" w="med" len="med"/>
            </a:ln>
            <a:effectLst>
              <a:outerShdw blurRad="241300" algn="ctr" rotWithShape="0">
                <a:sysClr val="windowText" lastClr="000000">
                  <a:alpha val="73000"/>
                </a:sysClr>
              </a:outerShdw>
            </a:effectLst>
          </p:spPr>
          <p:txBody>
            <a:bodyPr lIns="0" tIns="0" rIns="0" bIns="0"/>
            <a:lstStyle/>
            <a:p>
              <a:pPr eaLnBrk="0" hangingPunct="0">
                <a:lnSpc>
                  <a:spcPct val="90000"/>
                </a:lnSpc>
                <a:defRPr/>
              </a:pPr>
              <a:endParaRPr lang="en-US" kern="0" dirty="0">
                <a:solidFill>
                  <a:srgbClr val="00B0F0"/>
                </a:solidFill>
                <a:latin typeface="Arial"/>
              </a:endParaRPr>
            </a:p>
          </p:txBody>
        </p:sp>
        <p:grpSp>
          <p:nvGrpSpPr>
            <p:cNvPr id="110" name="Group 20"/>
            <p:cNvGrpSpPr/>
            <p:nvPr/>
          </p:nvGrpSpPr>
          <p:grpSpPr>
            <a:xfrm>
              <a:off x="11515416" y="7169474"/>
              <a:ext cx="518436" cy="442634"/>
              <a:chOff x="-2800668" y="897370"/>
              <a:chExt cx="2205038" cy="2066925"/>
            </a:xfrm>
          </p:grpSpPr>
          <p:sp>
            <p:nvSpPr>
              <p:cNvPr id="111" name="Oval 6"/>
              <p:cNvSpPr>
                <a:spLocks noChangeArrowheads="1"/>
              </p:cNvSpPr>
              <p:nvPr/>
            </p:nvSpPr>
            <p:spPr bwMode="auto">
              <a:xfrm>
                <a:off x="-1969914" y="1074252"/>
                <a:ext cx="543529" cy="550546"/>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a:solidFill>
                    <a:srgbClr val="000000"/>
                  </a:solidFill>
                  <a:latin typeface="Arial"/>
                </a:endParaRPr>
              </a:p>
            </p:txBody>
          </p:sp>
          <p:sp>
            <p:nvSpPr>
              <p:cNvPr id="112" name="Oval 7"/>
              <p:cNvSpPr>
                <a:spLocks noChangeArrowheads="1"/>
              </p:cNvSpPr>
              <p:nvPr/>
            </p:nvSpPr>
            <p:spPr bwMode="auto">
              <a:xfrm>
                <a:off x="-2669544" y="2297104"/>
                <a:ext cx="550554" cy="547738"/>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a:solidFill>
                    <a:srgbClr val="000000"/>
                  </a:solidFill>
                  <a:latin typeface="Arial"/>
                </a:endParaRPr>
              </a:p>
            </p:txBody>
          </p:sp>
          <p:sp>
            <p:nvSpPr>
              <p:cNvPr id="113" name="Oval 8"/>
              <p:cNvSpPr>
                <a:spLocks noChangeArrowheads="1"/>
              </p:cNvSpPr>
              <p:nvPr/>
            </p:nvSpPr>
            <p:spPr bwMode="auto">
              <a:xfrm>
                <a:off x="-1248867" y="2295703"/>
                <a:ext cx="543529" cy="550546"/>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a:solidFill>
                    <a:srgbClr val="000000"/>
                  </a:solidFill>
                  <a:latin typeface="Arial"/>
                </a:endParaRPr>
              </a:p>
            </p:txBody>
          </p:sp>
          <p:sp>
            <p:nvSpPr>
              <p:cNvPr id="114" name="Freeform 9"/>
              <p:cNvSpPr>
                <a:spLocks noEditPoints="1"/>
              </p:cNvSpPr>
              <p:nvPr/>
            </p:nvSpPr>
            <p:spPr bwMode="auto">
              <a:xfrm>
                <a:off x="-2800668" y="897370"/>
                <a:ext cx="2205038" cy="2066925"/>
              </a:xfrm>
              <a:custGeom>
                <a:avLst/>
                <a:gdLst>
                  <a:gd name="T0" fmla="*/ 481 w 588"/>
                  <a:gd name="T1" fmla="*/ 335 h 551"/>
                  <a:gd name="T2" fmla="*/ 475 w 588"/>
                  <a:gd name="T3" fmla="*/ 336 h 551"/>
                  <a:gd name="T4" fmla="*/ 381 w 588"/>
                  <a:gd name="T5" fmla="*/ 185 h 551"/>
                  <a:gd name="T6" fmla="*/ 387 w 588"/>
                  <a:gd name="T7" fmla="*/ 67 h 551"/>
                  <a:gd name="T8" fmla="*/ 240 w 588"/>
                  <a:gd name="T9" fmla="*/ 30 h 551"/>
                  <a:gd name="T10" fmla="*/ 201 w 588"/>
                  <a:gd name="T11" fmla="*/ 177 h 551"/>
                  <a:gd name="T12" fmla="*/ 208 w 588"/>
                  <a:gd name="T13" fmla="*/ 187 h 551"/>
                  <a:gd name="T14" fmla="*/ 114 w 588"/>
                  <a:gd name="T15" fmla="*/ 336 h 551"/>
                  <a:gd name="T16" fmla="*/ 107 w 588"/>
                  <a:gd name="T17" fmla="*/ 335 h 551"/>
                  <a:gd name="T18" fmla="*/ 0 w 588"/>
                  <a:gd name="T19" fmla="*/ 443 h 551"/>
                  <a:gd name="T20" fmla="*/ 107 w 588"/>
                  <a:gd name="T21" fmla="*/ 551 h 551"/>
                  <a:gd name="T22" fmla="*/ 202 w 588"/>
                  <a:gd name="T23" fmla="*/ 493 h 551"/>
                  <a:gd name="T24" fmla="*/ 387 w 588"/>
                  <a:gd name="T25" fmla="*/ 495 h 551"/>
                  <a:gd name="T26" fmla="*/ 481 w 588"/>
                  <a:gd name="T27" fmla="*/ 551 h 551"/>
                  <a:gd name="T28" fmla="*/ 588 w 588"/>
                  <a:gd name="T29" fmla="*/ 443 h 551"/>
                  <a:gd name="T30" fmla="*/ 481 w 588"/>
                  <a:gd name="T31" fmla="*/ 335 h 551"/>
                  <a:gd name="T32" fmla="*/ 202 w 588"/>
                  <a:gd name="T33" fmla="*/ 394 h 551"/>
                  <a:gd name="T34" fmla="*/ 201 w 588"/>
                  <a:gd name="T35" fmla="*/ 392 h 551"/>
                  <a:gd name="T36" fmla="*/ 293 w 588"/>
                  <a:gd name="T37" fmla="*/ 229 h 551"/>
                  <a:gd name="T38" fmla="*/ 296 w 588"/>
                  <a:gd name="T39" fmla="*/ 229 h 551"/>
                  <a:gd name="T40" fmla="*/ 388 w 588"/>
                  <a:gd name="T41" fmla="*/ 390 h 551"/>
                  <a:gd name="T42" fmla="*/ 387 w 588"/>
                  <a:gd name="T43" fmla="*/ 392 h 551"/>
                  <a:gd name="T44" fmla="*/ 202 w 588"/>
                  <a:gd name="T45" fmla="*/ 394 h 5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88" h="551">
                    <a:moveTo>
                      <a:pt x="481" y="335"/>
                    </a:moveTo>
                    <a:cubicBezTo>
                      <a:pt x="479" y="335"/>
                      <a:pt x="477" y="335"/>
                      <a:pt x="475" y="336"/>
                    </a:cubicBezTo>
                    <a:cubicBezTo>
                      <a:pt x="440" y="315"/>
                      <a:pt x="383" y="268"/>
                      <a:pt x="381" y="185"/>
                    </a:cubicBezTo>
                    <a:cubicBezTo>
                      <a:pt x="405" y="151"/>
                      <a:pt x="409" y="105"/>
                      <a:pt x="387" y="67"/>
                    </a:cubicBezTo>
                    <a:cubicBezTo>
                      <a:pt x="357" y="17"/>
                      <a:pt x="291" y="0"/>
                      <a:pt x="240" y="30"/>
                    </a:cubicBezTo>
                    <a:cubicBezTo>
                      <a:pt x="188" y="61"/>
                      <a:pt x="171" y="126"/>
                      <a:pt x="201" y="177"/>
                    </a:cubicBezTo>
                    <a:cubicBezTo>
                      <a:pt x="203" y="181"/>
                      <a:pt x="206" y="184"/>
                      <a:pt x="208" y="187"/>
                    </a:cubicBezTo>
                    <a:cubicBezTo>
                      <a:pt x="205" y="269"/>
                      <a:pt x="148" y="315"/>
                      <a:pt x="114" y="336"/>
                    </a:cubicBezTo>
                    <a:cubicBezTo>
                      <a:pt x="112" y="336"/>
                      <a:pt x="110" y="335"/>
                      <a:pt x="107" y="335"/>
                    </a:cubicBezTo>
                    <a:cubicBezTo>
                      <a:pt x="48" y="335"/>
                      <a:pt x="0" y="384"/>
                      <a:pt x="0" y="443"/>
                    </a:cubicBezTo>
                    <a:cubicBezTo>
                      <a:pt x="0" y="503"/>
                      <a:pt x="48" y="551"/>
                      <a:pt x="107" y="551"/>
                    </a:cubicBezTo>
                    <a:cubicBezTo>
                      <a:pt x="149" y="551"/>
                      <a:pt x="184" y="527"/>
                      <a:pt x="202" y="493"/>
                    </a:cubicBezTo>
                    <a:cubicBezTo>
                      <a:pt x="278" y="447"/>
                      <a:pt x="352" y="475"/>
                      <a:pt x="387" y="495"/>
                    </a:cubicBezTo>
                    <a:cubicBezTo>
                      <a:pt x="405" y="528"/>
                      <a:pt x="441" y="551"/>
                      <a:pt x="481" y="551"/>
                    </a:cubicBezTo>
                    <a:cubicBezTo>
                      <a:pt x="540" y="551"/>
                      <a:pt x="588" y="503"/>
                      <a:pt x="588" y="443"/>
                    </a:cubicBezTo>
                    <a:cubicBezTo>
                      <a:pt x="588" y="384"/>
                      <a:pt x="540" y="335"/>
                      <a:pt x="481" y="335"/>
                    </a:cubicBezTo>
                    <a:close/>
                    <a:moveTo>
                      <a:pt x="202" y="394"/>
                    </a:moveTo>
                    <a:cubicBezTo>
                      <a:pt x="202" y="393"/>
                      <a:pt x="201" y="393"/>
                      <a:pt x="201" y="392"/>
                    </a:cubicBezTo>
                    <a:cubicBezTo>
                      <a:pt x="202" y="352"/>
                      <a:pt x="214" y="272"/>
                      <a:pt x="293" y="229"/>
                    </a:cubicBezTo>
                    <a:cubicBezTo>
                      <a:pt x="294" y="229"/>
                      <a:pt x="295" y="229"/>
                      <a:pt x="296" y="229"/>
                    </a:cubicBezTo>
                    <a:cubicBezTo>
                      <a:pt x="374" y="271"/>
                      <a:pt x="387" y="350"/>
                      <a:pt x="388" y="390"/>
                    </a:cubicBezTo>
                    <a:cubicBezTo>
                      <a:pt x="388" y="391"/>
                      <a:pt x="387" y="391"/>
                      <a:pt x="387" y="392"/>
                    </a:cubicBezTo>
                    <a:cubicBezTo>
                      <a:pt x="352" y="411"/>
                      <a:pt x="278" y="440"/>
                      <a:pt x="202" y="394"/>
                    </a:cubicBezTo>
                    <a:close/>
                  </a:path>
                </a:pathLst>
              </a:custGeom>
              <a:noFill/>
              <a:ln w="12700">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Arial"/>
                </a:endParaRPr>
              </a:p>
            </p:txBody>
          </p:sp>
        </p:grpSp>
      </p:grpSp>
      <p:sp>
        <p:nvSpPr>
          <p:cNvPr id="21" name="Rectangle 20"/>
          <p:cNvSpPr/>
          <p:nvPr/>
        </p:nvSpPr>
        <p:spPr>
          <a:xfrm>
            <a:off x="1292735" y="5315706"/>
            <a:ext cx="2283884" cy="541117"/>
          </a:xfrm>
          <a:prstGeom prst="rect">
            <a:avLst/>
          </a:prstGeom>
        </p:spPr>
        <p:txBody>
          <a:bodyPr wrap="square" lIns="48203" tIns="24102" rIns="48203" bIns="24102">
            <a:spAutoFit/>
          </a:bodyPr>
          <a:lstStyle/>
          <a:p>
            <a:r>
              <a:rPr lang="en-US" sz="1600" dirty="0">
                <a:solidFill>
                  <a:schemeClr val="bg1"/>
                </a:solidFill>
                <a:latin typeface="Arial"/>
              </a:rPr>
              <a:t>Extending security posture</a:t>
            </a:r>
          </a:p>
        </p:txBody>
      </p:sp>
      <p:grpSp>
        <p:nvGrpSpPr>
          <p:cNvPr id="553" name="Group 69"/>
          <p:cNvGrpSpPr>
            <a:grpSpLocks noChangeAspect="1"/>
          </p:cNvGrpSpPr>
          <p:nvPr/>
        </p:nvGrpSpPr>
        <p:grpSpPr>
          <a:xfrm>
            <a:off x="809538" y="5110184"/>
            <a:ext cx="452954" cy="617763"/>
            <a:chOff x="633928" y="2157835"/>
            <a:chExt cx="911476" cy="1010788"/>
          </a:xfrm>
        </p:grpSpPr>
        <p:sp>
          <p:nvSpPr>
            <p:cNvPr id="554" name="Oval 314"/>
            <p:cNvSpPr>
              <a:spLocks/>
            </p:cNvSpPr>
            <p:nvPr/>
          </p:nvSpPr>
          <p:spPr bwMode="auto">
            <a:xfrm>
              <a:off x="633928" y="2270933"/>
              <a:ext cx="897692" cy="897690"/>
            </a:xfrm>
            <a:prstGeom prst="ellipse">
              <a:avLst/>
            </a:prstGeom>
            <a:gradFill rotWithShape="0">
              <a:gsLst>
                <a:gs pos="0">
                  <a:srgbClr val="5C6A76"/>
                </a:gs>
                <a:gs pos="100000">
                  <a:srgbClr val="121517"/>
                </a:gs>
              </a:gsLst>
              <a:lin ang="5400000" scaled="1"/>
            </a:gradFill>
            <a:ln w="25400" cap="flat">
              <a:gradFill>
                <a:gsLst>
                  <a:gs pos="0">
                    <a:srgbClr val="0183B7">
                      <a:lumMod val="20000"/>
                      <a:lumOff val="80000"/>
                    </a:srgbClr>
                  </a:gs>
                  <a:gs pos="100000">
                    <a:srgbClr val="0183B7">
                      <a:lumMod val="20000"/>
                      <a:lumOff val="80000"/>
                      <a:alpha val="39000"/>
                    </a:srgbClr>
                  </a:gs>
                </a:gsLst>
                <a:lin ang="5400000" scaled="0"/>
              </a:gradFill>
              <a:round/>
              <a:headEnd type="none" w="med" len="med"/>
              <a:tailEnd type="none" w="med" len="med"/>
            </a:ln>
            <a:effectLst>
              <a:outerShdw blurRad="241300" algn="ctr" rotWithShape="0">
                <a:sysClr val="windowText" lastClr="000000">
                  <a:alpha val="73000"/>
                </a:sysClr>
              </a:outerShdw>
            </a:effectLst>
          </p:spPr>
          <p:txBody>
            <a:bodyPr lIns="0" tIns="0" rIns="0" bIns="0" anchor="ctr"/>
            <a:lstStyle/>
            <a:p>
              <a:pPr eaLnBrk="0" hangingPunct="0">
                <a:lnSpc>
                  <a:spcPct val="90000"/>
                </a:lnSpc>
                <a:defRPr/>
              </a:pPr>
              <a:endParaRPr lang="en-US" sz="1300" kern="0" dirty="0">
                <a:solidFill>
                  <a:srgbClr val="00B0F0"/>
                </a:solidFill>
                <a:latin typeface="Arial"/>
              </a:endParaRPr>
            </a:p>
          </p:txBody>
        </p:sp>
        <p:grpSp>
          <p:nvGrpSpPr>
            <p:cNvPr id="555" name="Group 46"/>
            <p:cNvGrpSpPr/>
            <p:nvPr/>
          </p:nvGrpSpPr>
          <p:grpSpPr>
            <a:xfrm>
              <a:off x="835385" y="2689907"/>
              <a:ext cx="494779" cy="301247"/>
              <a:chOff x="835385" y="2689907"/>
              <a:chExt cx="494779" cy="301247"/>
            </a:xfrm>
          </p:grpSpPr>
          <p:grpSp>
            <p:nvGrpSpPr>
              <p:cNvPr id="557" name="Group 35"/>
              <p:cNvGrpSpPr/>
              <p:nvPr/>
            </p:nvGrpSpPr>
            <p:grpSpPr>
              <a:xfrm>
                <a:off x="835385" y="2689907"/>
                <a:ext cx="114157" cy="301247"/>
                <a:chOff x="3014906" y="4577822"/>
                <a:chExt cx="216969" cy="572558"/>
              </a:xfrm>
            </p:grpSpPr>
            <p:sp>
              <p:nvSpPr>
                <p:cNvPr id="564" name="Oval 563"/>
                <p:cNvSpPr/>
                <p:nvPr/>
              </p:nvSpPr>
              <p:spPr>
                <a:xfrm>
                  <a:off x="3029973" y="4577822"/>
                  <a:ext cx="186834" cy="186835"/>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a:solidFill>
                      <a:srgbClr val="FFFFFF"/>
                    </a:solidFill>
                    <a:latin typeface="Arial"/>
                  </a:endParaRPr>
                </a:p>
              </p:txBody>
            </p:sp>
            <p:sp>
              <p:nvSpPr>
                <p:cNvPr id="565" name="Trapezoid 564"/>
                <p:cNvSpPr/>
                <p:nvPr/>
              </p:nvSpPr>
              <p:spPr>
                <a:xfrm flipV="1">
                  <a:off x="3014906" y="4794791"/>
                  <a:ext cx="216969" cy="355589"/>
                </a:xfrm>
                <a:prstGeom prst="trapezoid">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00">
                    <a:solidFill>
                      <a:srgbClr val="FFFFFF"/>
                    </a:solidFill>
                    <a:latin typeface="Arial"/>
                  </a:endParaRPr>
                </a:p>
              </p:txBody>
            </p:sp>
          </p:grpSp>
          <p:grpSp>
            <p:nvGrpSpPr>
              <p:cNvPr id="558" name="Group 38"/>
              <p:cNvGrpSpPr/>
              <p:nvPr/>
            </p:nvGrpSpPr>
            <p:grpSpPr>
              <a:xfrm>
                <a:off x="1025696" y="2689907"/>
                <a:ext cx="114157" cy="301247"/>
                <a:chOff x="3014906" y="4577822"/>
                <a:chExt cx="216969" cy="572558"/>
              </a:xfrm>
            </p:grpSpPr>
            <p:sp>
              <p:nvSpPr>
                <p:cNvPr id="562" name="Oval 561"/>
                <p:cNvSpPr/>
                <p:nvPr/>
              </p:nvSpPr>
              <p:spPr>
                <a:xfrm>
                  <a:off x="3029973" y="4577822"/>
                  <a:ext cx="186834" cy="186835"/>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a:solidFill>
                      <a:srgbClr val="FFFFFF"/>
                    </a:solidFill>
                    <a:latin typeface="Arial"/>
                  </a:endParaRPr>
                </a:p>
              </p:txBody>
            </p:sp>
            <p:sp>
              <p:nvSpPr>
                <p:cNvPr id="563" name="Trapezoid 562"/>
                <p:cNvSpPr/>
                <p:nvPr/>
              </p:nvSpPr>
              <p:spPr>
                <a:xfrm flipV="1">
                  <a:off x="3014906" y="4794791"/>
                  <a:ext cx="216969" cy="355589"/>
                </a:xfrm>
                <a:prstGeom prst="trapezoid">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00">
                    <a:solidFill>
                      <a:srgbClr val="FFFFFF"/>
                    </a:solidFill>
                    <a:latin typeface="Arial"/>
                  </a:endParaRPr>
                </a:p>
              </p:txBody>
            </p:sp>
          </p:grpSp>
          <p:grpSp>
            <p:nvGrpSpPr>
              <p:cNvPr id="559" name="Group 41"/>
              <p:cNvGrpSpPr/>
              <p:nvPr/>
            </p:nvGrpSpPr>
            <p:grpSpPr>
              <a:xfrm>
                <a:off x="1216007" y="2689907"/>
                <a:ext cx="114157" cy="301247"/>
                <a:chOff x="3014906" y="4577822"/>
                <a:chExt cx="216969" cy="572558"/>
              </a:xfrm>
            </p:grpSpPr>
            <p:sp>
              <p:nvSpPr>
                <p:cNvPr id="560" name="Oval 559"/>
                <p:cNvSpPr/>
                <p:nvPr/>
              </p:nvSpPr>
              <p:spPr>
                <a:xfrm>
                  <a:off x="3029973" y="4577822"/>
                  <a:ext cx="186834" cy="186835"/>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a:solidFill>
                      <a:srgbClr val="FFFFFF"/>
                    </a:solidFill>
                    <a:latin typeface="Arial"/>
                  </a:endParaRPr>
                </a:p>
              </p:txBody>
            </p:sp>
            <p:sp>
              <p:nvSpPr>
                <p:cNvPr id="561" name="Trapezoid 560"/>
                <p:cNvSpPr/>
                <p:nvPr/>
              </p:nvSpPr>
              <p:spPr>
                <a:xfrm flipV="1">
                  <a:off x="3014906" y="4794791"/>
                  <a:ext cx="216969" cy="355589"/>
                </a:xfrm>
                <a:prstGeom prst="trapezoid">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00">
                    <a:solidFill>
                      <a:srgbClr val="FFFFFF"/>
                    </a:solidFill>
                    <a:latin typeface="Arial"/>
                  </a:endParaRPr>
                </a:p>
              </p:txBody>
            </p:sp>
          </p:grpSp>
        </p:grpSp>
        <p:sp>
          <p:nvSpPr>
            <p:cNvPr id="556" name="TextBox 555"/>
            <p:cNvSpPr txBox="1"/>
            <p:nvPr/>
          </p:nvSpPr>
          <p:spPr>
            <a:xfrm>
              <a:off x="664369" y="2157835"/>
              <a:ext cx="881035" cy="755379"/>
            </a:xfrm>
            <a:prstGeom prst="rect">
              <a:avLst/>
            </a:prstGeom>
            <a:noFill/>
          </p:spPr>
          <p:txBody>
            <a:bodyPr wrap="square" rtlCol="0" anchor="ctr">
              <a:spAutoFit/>
            </a:bodyPr>
            <a:lstStyle/>
            <a:p>
              <a:pPr algn="ctr"/>
              <a:r>
                <a:rPr lang="en-US" sz="1200" dirty="0">
                  <a:latin typeface="Arial"/>
                </a:rPr>
                <a:t>#  !  %</a:t>
              </a:r>
              <a:endParaRPr lang="en-US" sz="1300" dirty="0">
                <a:latin typeface="Arial"/>
              </a:endParaRPr>
            </a:p>
          </p:txBody>
        </p:sp>
      </p:grpSp>
      <p:grpSp>
        <p:nvGrpSpPr>
          <p:cNvPr id="9" name="Group 8"/>
          <p:cNvGrpSpPr/>
          <p:nvPr/>
        </p:nvGrpSpPr>
        <p:grpSpPr>
          <a:xfrm>
            <a:off x="-3667175" y="403480"/>
            <a:ext cx="16786324" cy="369332"/>
            <a:chOff x="-3667177" y="403478"/>
            <a:chExt cx="16786324" cy="369332"/>
          </a:xfrm>
        </p:grpSpPr>
        <p:sp>
          <p:nvSpPr>
            <p:cNvPr id="5" name="TextBox 4"/>
            <p:cNvSpPr txBox="1"/>
            <p:nvPr/>
          </p:nvSpPr>
          <p:spPr>
            <a:xfrm>
              <a:off x="2115459" y="403478"/>
              <a:ext cx="1069524" cy="369332"/>
            </a:xfrm>
            <a:prstGeom prst="rect">
              <a:avLst/>
            </a:prstGeom>
            <a:noFill/>
          </p:spPr>
          <p:txBody>
            <a:bodyPr wrap="none" rtlCol="0">
              <a:spAutoFit/>
            </a:bodyPr>
            <a:lstStyle/>
            <a:p>
              <a:r>
                <a:rPr lang="en-US" dirty="0" smtClean="0">
                  <a:solidFill>
                    <a:srgbClr val="9336B4">
                      <a:lumMod val="40000"/>
                      <a:lumOff val="60000"/>
                    </a:srgbClr>
                  </a:solidFill>
                  <a:latin typeface="Arial"/>
                </a:rPr>
                <a:t>AGILITY</a:t>
              </a:r>
              <a:endParaRPr lang="en-US" dirty="0">
                <a:solidFill>
                  <a:srgbClr val="9336B4">
                    <a:lumMod val="40000"/>
                    <a:lumOff val="60000"/>
                  </a:srgbClr>
                </a:solidFill>
                <a:latin typeface="Arial"/>
              </a:endParaRPr>
            </a:p>
          </p:txBody>
        </p:sp>
        <p:sp>
          <p:nvSpPr>
            <p:cNvPr id="61" name="TextBox 60"/>
            <p:cNvSpPr txBox="1"/>
            <p:nvPr/>
          </p:nvSpPr>
          <p:spPr>
            <a:xfrm>
              <a:off x="3746616" y="403478"/>
              <a:ext cx="1338828" cy="369332"/>
            </a:xfrm>
            <a:prstGeom prst="rect">
              <a:avLst/>
            </a:prstGeom>
            <a:noFill/>
          </p:spPr>
          <p:txBody>
            <a:bodyPr wrap="none" rtlCol="0">
              <a:spAutoFit/>
            </a:bodyPr>
            <a:lstStyle/>
            <a:p>
              <a:r>
                <a:rPr lang="en-US" dirty="0" smtClean="0">
                  <a:solidFill>
                    <a:srgbClr val="3F5CFF">
                      <a:lumMod val="40000"/>
                      <a:lumOff val="60000"/>
                    </a:srgbClr>
                  </a:solidFill>
                  <a:latin typeface="Arial"/>
                </a:rPr>
                <a:t>FLEXIBITY</a:t>
              </a:r>
              <a:endParaRPr lang="en-US" dirty="0">
                <a:solidFill>
                  <a:srgbClr val="3F5CFF">
                    <a:lumMod val="40000"/>
                    <a:lumOff val="60000"/>
                  </a:srgbClr>
                </a:solidFill>
                <a:latin typeface="Arial"/>
              </a:endParaRPr>
            </a:p>
          </p:txBody>
        </p:sp>
        <p:sp>
          <p:nvSpPr>
            <p:cNvPr id="62" name="TextBox 61"/>
            <p:cNvSpPr txBox="1"/>
            <p:nvPr/>
          </p:nvSpPr>
          <p:spPr>
            <a:xfrm>
              <a:off x="5634253" y="403478"/>
              <a:ext cx="1702261" cy="369332"/>
            </a:xfrm>
            <a:prstGeom prst="rect">
              <a:avLst/>
            </a:prstGeom>
            <a:noFill/>
          </p:spPr>
          <p:txBody>
            <a:bodyPr wrap="none" rtlCol="0">
              <a:spAutoFit/>
            </a:bodyPr>
            <a:lstStyle/>
            <a:p>
              <a:r>
                <a:rPr lang="en-US" dirty="0" smtClean="0">
                  <a:solidFill>
                    <a:srgbClr val="5147D1">
                      <a:lumMod val="40000"/>
                      <a:lumOff val="60000"/>
                    </a:srgbClr>
                  </a:solidFill>
                  <a:latin typeface="Arial"/>
                </a:rPr>
                <a:t>AUTOMATION</a:t>
              </a:r>
              <a:endParaRPr lang="en-US" dirty="0">
                <a:solidFill>
                  <a:srgbClr val="5147D1">
                    <a:lumMod val="40000"/>
                    <a:lumOff val="60000"/>
                  </a:srgbClr>
                </a:solidFill>
                <a:latin typeface="Arial"/>
              </a:endParaRPr>
            </a:p>
          </p:txBody>
        </p:sp>
        <p:sp>
          <p:nvSpPr>
            <p:cNvPr id="70" name="TextBox 69"/>
            <p:cNvSpPr txBox="1"/>
            <p:nvPr/>
          </p:nvSpPr>
          <p:spPr>
            <a:xfrm>
              <a:off x="7898095" y="403478"/>
              <a:ext cx="1069524" cy="369332"/>
            </a:xfrm>
            <a:prstGeom prst="rect">
              <a:avLst/>
            </a:prstGeom>
            <a:noFill/>
          </p:spPr>
          <p:txBody>
            <a:bodyPr wrap="none" rtlCol="0">
              <a:spAutoFit/>
            </a:bodyPr>
            <a:lstStyle/>
            <a:p>
              <a:r>
                <a:rPr lang="en-US" dirty="0" smtClean="0">
                  <a:solidFill>
                    <a:srgbClr val="9336B4">
                      <a:lumMod val="40000"/>
                      <a:lumOff val="60000"/>
                    </a:srgbClr>
                  </a:solidFill>
                  <a:latin typeface="Arial"/>
                </a:rPr>
                <a:t>AGILITY</a:t>
              </a:r>
              <a:endParaRPr lang="en-US" dirty="0">
                <a:solidFill>
                  <a:srgbClr val="9336B4">
                    <a:lumMod val="40000"/>
                    <a:lumOff val="60000"/>
                  </a:srgbClr>
                </a:solidFill>
                <a:latin typeface="Arial"/>
              </a:endParaRPr>
            </a:p>
          </p:txBody>
        </p:sp>
        <p:sp>
          <p:nvSpPr>
            <p:cNvPr id="71" name="TextBox 70"/>
            <p:cNvSpPr txBox="1"/>
            <p:nvPr/>
          </p:nvSpPr>
          <p:spPr>
            <a:xfrm>
              <a:off x="9529252" y="403478"/>
              <a:ext cx="1338828" cy="369332"/>
            </a:xfrm>
            <a:prstGeom prst="rect">
              <a:avLst/>
            </a:prstGeom>
            <a:noFill/>
          </p:spPr>
          <p:txBody>
            <a:bodyPr wrap="none" rtlCol="0">
              <a:spAutoFit/>
            </a:bodyPr>
            <a:lstStyle/>
            <a:p>
              <a:r>
                <a:rPr lang="en-US" dirty="0" smtClean="0">
                  <a:solidFill>
                    <a:srgbClr val="3F5CFF">
                      <a:lumMod val="40000"/>
                      <a:lumOff val="60000"/>
                    </a:srgbClr>
                  </a:solidFill>
                  <a:latin typeface="Arial"/>
                </a:rPr>
                <a:t>FLEXIBITY</a:t>
              </a:r>
              <a:endParaRPr lang="en-US" dirty="0">
                <a:solidFill>
                  <a:srgbClr val="3F5CFF">
                    <a:lumMod val="40000"/>
                    <a:lumOff val="60000"/>
                  </a:srgbClr>
                </a:solidFill>
                <a:latin typeface="Arial"/>
              </a:endParaRPr>
            </a:p>
          </p:txBody>
        </p:sp>
        <p:sp>
          <p:nvSpPr>
            <p:cNvPr id="72" name="TextBox 71"/>
            <p:cNvSpPr txBox="1"/>
            <p:nvPr/>
          </p:nvSpPr>
          <p:spPr>
            <a:xfrm>
              <a:off x="11416886" y="403478"/>
              <a:ext cx="1702261" cy="369332"/>
            </a:xfrm>
            <a:prstGeom prst="rect">
              <a:avLst/>
            </a:prstGeom>
            <a:noFill/>
          </p:spPr>
          <p:txBody>
            <a:bodyPr wrap="none" rtlCol="0">
              <a:spAutoFit/>
            </a:bodyPr>
            <a:lstStyle/>
            <a:p>
              <a:r>
                <a:rPr lang="en-US" dirty="0" smtClean="0">
                  <a:solidFill>
                    <a:srgbClr val="5147D1">
                      <a:lumMod val="40000"/>
                      <a:lumOff val="60000"/>
                    </a:srgbClr>
                  </a:solidFill>
                  <a:latin typeface="Arial"/>
                </a:rPr>
                <a:t>AUTOMATION</a:t>
              </a:r>
              <a:endParaRPr lang="en-US" dirty="0">
                <a:solidFill>
                  <a:srgbClr val="5147D1">
                    <a:lumMod val="40000"/>
                    <a:lumOff val="60000"/>
                  </a:srgbClr>
                </a:solidFill>
                <a:latin typeface="Arial"/>
              </a:endParaRPr>
            </a:p>
          </p:txBody>
        </p:sp>
        <p:sp>
          <p:nvSpPr>
            <p:cNvPr id="73" name="TextBox 72"/>
            <p:cNvSpPr txBox="1"/>
            <p:nvPr/>
          </p:nvSpPr>
          <p:spPr>
            <a:xfrm>
              <a:off x="-3667177" y="403478"/>
              <a:ext cx="1069524" cy="369332"/>
            </a:xfrm>
            <a:prstGeom prst="rect">
              <a:avLst/>
            </a:prstGeom>
            <a:noFill/>
          </p:spPr>
          <p:txBody>
            <a:bodyPr wrap="none" rtlCol="0">
              <a:spAutoFit/>
            </a:bodyPr>
            <a:lstStyle/>
            <a:p>
              <a:r>
                <a:rPr lang="en-US" dirty="0" smtClean="0">
                  <a:solidFill>
                    <a:srgbClr val="9336B4">
                      <a:lumMod val="40000"/>
                      <a:lumOff val="60000"/>
                    </a:srgbClr>
                  </a:solidFill>
                  <a:latin typeface="Arial"/>
                </a:rPr>
                <a:t>AGILITY</a:t>
              </a:r>
              <a:endParaRPr lang="en-US" dirty="0">
                <a:solidFill>
                  <a:srgbClr val="9336B4">
                    <a:lumMod val="40000"/>
                    <a:lumOff val="60000"/>
                  </a:srgbClr>
                </a:solidFill>
                <a:latin typeface="Arial"/>
              </a:endParaRPr>
            </a:p>
          </p:txBody>
        </p:sp>
        <p:sp>
          <p:nvSpPr>
            <p:cNvPr id="74" name="TextBox 73"/>
            <p:cNvSpPr txBox="1"/>
            <p:nvPr/>
          </p:nvSpPr>
          <p:spPr>
            <a:xfrm>
              <a:off x="-2036020" y="403478"/>
              <a:ext cx="1338828" cy="369332"/>
            </a:xfrm>
            <a:prstGeom prst="rect">
              <a:avLst/>
            </a:prstGeom>
            <a:noFill/>
          </p:spPr>
          <p:txBody>
            <a:bodyPr wrap="none" rtlCol="0">
              <a:spAutoFit/>
            </a:bodyPr>
            <a:lstStyle/>
            <a:p>
              <a:r>
                <a:rPr lang="en-US" dirty="0" smtClean="0">
                  <a:solidFill>
                    <a:srgbClr val="3F5CFF">
                      <a:lumMod val="40000"/>
                      <a:lumOff val="60000"/>
                    </a:srgbClr>
                  </a:solidFill>
                  <a:latin typeface="Arial"/>
                </a:rPr>
                <a:t>FLEXIBITY</a:t>
              </a:r>
              <a:endParaRPr lang="en-US" dirty="0">
                <a:solidFill>
                  <a:srgbClr val="3F5CFF">
                    <a:lumMod val="40000"/>
                    <a:lumOff val="60000"/>
                  </a:srgbClr>
                </a:solidFill>
                <a:latin typeface="Arial"/>
              </a:endParaRPr>
            </a:p>
          </p:txBody>
        </p:sp>
        <p:sp>
          <p:nvSpPr>
            <p:cNvPr id="75" name="TextBox 74"/>
            <p:cNvSpPr txBox="1"/>
            <p:nvPr/>
          </p:nvSpPr>
          <p:spPr>
            <a:xfrm>
              <a:off x="-148383" y="403478"/>
              <a:ext cx="1702261" cy="369332"/>
            </a:xfrm>
            <a:prstGeom prst="rect">
              <a:avLst/>
            </a:prstGeom>
            <a:noFill/>
          </p:spPr>
          <p:txBody>
            <a:bodyPr wrap="none" rtlCol="0">
              <a:spAutoFit/>
            </a:bodyPr>
            <a:lstStyle/>
            <a:p>
              <a:r>
                <a:rPr lang="en-US" dirty="0" smtClean="0">
                  <a:solidFill>
                    <a:srgbClr val="5147D1">
                      <a:lumMod val="40000"/>
                      <a:lumOff val="60000"/>
                    </a:srgbClr>
                  </a:solidFill>
                  <a:latin typeface="Arial"/>
                </a:rPr>
                <a:t>AUTOMATION</a:t>
              </a:r>
              <a:endParaRPr lang="en-US" dirty="0">
                <a:solidFill>
                  <a:srgbClr val="5147D1">
                    <a:lumMod val="40000"/>
                    <a:lumOff val="60000"/>
                  </a:srgbClr>
                </a:solidFill>
                <a:latin typeface="Arial"/>
              </a:endParaRPr>
            </a:p>
          </p:txBody>
        </p:sp>
      </p:grpSp>
      <p:grpSp>
        <p:nvGrpSpPr>
          <p:cNvPr id="8" name="Group 7"/>
          <p:cNvGrpSpPr/>
          <p:nvPr/>
        </p:nvGrpSpPr>
        <p:grpSpPr>
          <a:xfrm>
            <a:off x="-6562393" y="1086270"/>
            <a:ext cx="19314896" cy="385308"/>
            <a:chOff x="-6562394" y="979538"/>
            <a:chExt cx="19314896" cy="385306"/>
          </a:xfrm>
        </p:grpSpPr>
        <p:sp>
          <p:nvSpPr>
            <p:cNvPr id="64" name="TextBox 63"/>
            <p:cNvSpPr txBox="1"/>
            <p:nvPr/>
          </p:nvSpPr>
          <p:spPr>
            <a:xfrm>
              <a:off x="4546011" y="979538"/>
              <a:ext cx="1556836" cy="369330"/>
            </a:xfrm>
            <a:prstGeom prst="rect">
              <a:avLst/>
            </a:prstGeom>
            <a:noFill/>
          </p:spPr>
          <p:txBody>
            <a:bodyPr wrap="none" rtlCol="0">
              <a:spAutoFit/>
            </a:bodyPr>
            <a:lstStyle/>
            <a:p>
              <a:r>
                <a:rPr lang="en-US" dirty="0">
                  <a:solidFill>
                    <a:srgbClr val="9336B4">
                      <a:lumMod val="40000"/>
                      <a:lumOff val="60000"/>
                    </a:srgbClr>
                  </a:solidFill>
                  <a:latin typeface="Arial"/>
                </a:rPr>
                <a:t>EFFICIENCY</a:t>
              </a:r>
            </a:p>
          </p:txBody>
        </p:sp>
        <p:sp>
          <p:nvSpPr>
            <p:cNvPr id="66" name="TextBox 65"/>
            <p:cNvSpPr txBox="1"/>
            <p:nvPr/>
          </p:nvSpPr>
          <p:spPr>
            <a:xfrm>
              <a:off x="2573116" y="979538"/>
              <a:ext cx="1326004" cy="369330"/>
            </a:xfrm>
            <a:prstGeom prst="rect">
              <a:avLst/>
            </a:prstGeom>
            <a:noFill/>
          </p:spPr>
          <p:txBody>
            <a:bodyPr wrap="none" rtlCol="0">
              <a:spAutoFit/>
            </a:bodyPr>
            <a:lstStyle/>
            <a:p>
              <a:r>
                <a:rPr lang="en-US" dirty="0">
                  <a:solidFill>
                    <a:srgbClr val="5147D1">
                      <a:lumMod val="40000"/>
                      <a:lumOff val="60000"/>
                    </a:srgbClr>
                  </a:solidFill>
                  <a:latin typeface="Arial"/>
                </a:rPr>
                <a:t>VISIBILITY</a:t>
              </a:r>
            </a:p>
          </p:txBody>
        </p:sp>
        <p:sp>
          <p:nvSpPr>
            <p:cNvPr id="67" name="TextBox 66"/>
            <p:cNvSpPr txBox="1"/>
            <p:nvPr/>
          </p:nvSpPr>
          <p:spPr>
            <a:xfrm>
              <a:off x="87260" y="979538"/>
              <a:ext cx="1851789" cy="369330"/>
            </a:xfrm>
            <a:prstGeom prst="rect">
              <a:avLst/>
            </a:prstGeom>
            <a:noFill/>
          </p:spPr>
          <p:txBody>
            <a:bodyPr wrap="none" rtlCol="0">
              <a:spAutoFit/>
            </a:bodyPr>
            <a:lstStyle/>
            <a:p>
              <a:r>
                <a:rPr lang="en-US" dirty="0">
                  <a:solidFill>
                    <a:srgbClr val="3F5CFF">
                      <a:lumMod val="40000"/>
                      <a:lumOff val="60000"/>
                    </a:srgbClr>
                  </a:solidFill>
                  <a:latin typeface="Arial"/>
                </a:rPr>
                <a:t>CONSISTENCY</a:t>
              </a:r>
            </a:p>
          </p:txBody>
        </p:sp>
        <p:sp>
          <p:nvSpPr>
            <p:cNvPr id="77" name="TextBox 76"/>
            <p:cNvSpPr txBox="1"/>
            <p:nvPr/>
          </p:nvSpPr>
          <p:spPr>
            <a:xfrm>
              <a:off x="11195666" y="993876"/>
              <a:ext cx="1556836" cy="369330"/>
            </a:xfrm>
            <a:prstGeom prst="rect">
              <a:avLst/>
            </a:prstGeom>
            <a:noFill/>
          </p:spPr>
          <p:txBody>
            <a:bodyPr wrap="none" rtlCol="0">
              <a:spAutoFit/>
            </a:bodyPr>
            <a:lstStyle/>
            <a:p>
              <a:r>
                <a:rPr lang="en-US" dirty="0">
                  <a:solidFill>
                    <a:srgbClr val="9336B4">
                      <a:lumMod val="40000"/>
                      <a:lumOff val="60000"/>
                    </a:srgbClr>
                  </a:solidFill>
                  <a:latin typeface="Arial"/>
                </a:rPr>
                <a:t>EFFICIENCY</a:t>
              </a:r>
            </a:p>
          </p:txBody>
        </p:sp>
        <p:sp>
          <p:nvSpPr>
            <p:cNvPr id="78" name="TextBox 77"/>
            <p:cNvSpPr txBox="1"/>
            <p:nvPr/>
          </p:nvSpPr>
          <p:spPr>
            <a:xfrm>
              <a:off x="9222770" y="993876"/>
              <a:ext cx="1326004" cy="369330"/>
            </a:xfrm>
            <a:prstGeom prst="rect">
              <a:avLst/>
            </a:prstGeom>
            <a:noFill/>
          </p:spPr>
          <p:txBody>
            <a:bodyPr wrap="none" rtlCol="0">
              <a:spAutoFit/>
            </a:bodyPr>
            <a:lstStyle/>
            <a:p>
              <a:r>
                <a:rPr lang="en-US" dirty="0">
                  <a:solidFill>
                    <a:srgbClr val="5147D1">
                      <a:lumMod val="40000"/>
                      <a:lumOff val="60000"/>
                    </a:srgbClr>
                  </a:solidFill>
                  <a:latin typeface="Arial"/>
                </a:rPr>
                <a:t>VISIBILITY</a:t>
              </a:r>
            </a:p>
          </p:txBody>
        </p:sp>
        <p:sp>
          <p:nvSpPr>
            <p:cNvPr id="79" name="TextBox 78"/>
            <p:cNvSpPr txBox="1"/>
            <p:nvPr/>
          </p:nvSpPr>
          <p:spPr>
            <a:xfrm>
              <a:off x="6736914" y="993876"/>
              <a:ext cx="1851789" cy="369330"/>
            </a:xfrm>
            <a:prstGeom prst="rect">
              <a:avLst/>
            </a:prstGeom>
            <a:noFill/>
          </p:spPr>
          <p:txBody>
            <a:bodyPr wrap="none" rtlCol="0">
              <a:spAutoFit/>
            </a:bodyPr>
            <a:lstStyle/>
            <a:p>
              <a:r>
                <a:rPr lang="en-US" dirty="0">
                  <a:solidFill>
                    <a:srgbClr val="3F5CFF">
                      <a:lumMod val="40000"/>
                      <a:lumOff val="60000"/>
                    </a:srgbClr>
                  </a:solidFill>
                  <a:latin typeface="Arial"/>
                </a:rPr>
                <a:t>CONSISTENCY</a:t>
              </a:r>
            </a:p>
          </p:txBody>
        </p:sp>
        <p:sp>
          <p:nvSpPr>
            <p:cNvPr id="80" name="TextBox 79"/>
            <p:cNvSpPr txBox="1"/>
            <p:nvPr/>
          </p:nvSpPr>
          <p:spPr>
            <a:xfrm>
              <a:off x="-2103643" y="995514"/>
              <a:ext cx="1556836" cy="369330"/>
            </a:xfrm>
            <a:prstGeom prst="rect">
              <a:avLst/>
            </a:prstGeom>
            <a:noFill/>
          </p:spPr>
          <p:txBody>
            <a:bodyPr wrap="none" rtlCol="0">
              <a:spAutoFit/>
            </a:bodyPr>
            <a:lstStyle/>
            <a:p>
              <a:r>
                <a:rPr lang="en-US" dirty="0">
                  <a:solidFill>
                    <a:srgbClr val="9336B4">
                      <a:lumMod val="40000"/>
                      <a:lumOff val="60000"/>
                    </a:srgbClr>
                  </a:solidFill>
                  <a:latin typeface="Arial"/>
                </a:rPr>
                <a:t>EFFICIENCY</a:t>
              </a:r>
            </a:p>
          </p:txBody>
        </p:sp>
        <p:sp>
          <p:nvSpPr>
            <p:cNvPr id="81" name="TextBox 80"/>
            <p:cNvSpPr txBox="1"/>
            <p:nvPr/>
          </p:nvSpPr>
          <p:spPr>
            <a:xfrm>
              <a:off x="-4076538" y="995514"/>
              <a:ext cx="1326004" cy="369330"/>
            </a:xfrm>
            <a:prstGeom prst="rect">
              <a:avLst/>
            </a:prstGeom>
            <a:noFill/>
          </p:spPr>
          <p:txBody>
            <a:bodyPr wrap="none" rtlCol="0">
              <a:spAutoFit/>
            </a:bodyPr>
            <a:lstStyle/>
            <a:p>
              <a:r>
                <a:rPr lang="en-US" dirty="0">
                  <a:solidFill>
                    <a:srgbClr val="5147D1">
                      <a:lumMod val="40000"/>
                      <a:lumOff val="60000"/>
                    </a:srgbClr>
                  </a:solidFill>
                  <a:latin typeface="Arial"/>
                </a:rPr>
                <a:t>VISIBILITY</a:t>
              </a:r>
            </a:p>
          </p:txBody>
        </p:sp>
        <p:sp>
          <p:nvSpPr>
            <p:cNvPr id="82" name="TextBox 81"/>
            <p:cNvSpPr txBox="1"/>
            <p:nvPr/>
          </p:nvSpPr>
          <p:spPr>
            <a:xfrm>
              <a:off x="-6562394" y="995514"/>
              <a:ext cx="1851789" cy="369330"/>
            </a:xfrm>
            <a:prstGeom prst="rect">
              <a:avLst/>
            </a:prstGeom>
            <a:noFill/>
          </p:spPr>
          <p:txBody>
            <a:bodyPr wrap="none" rtlCol="0">
              <a:spAutoFit/>
            </a:bodyPr>
            <a:lstStyle/>
            <a:p>
              <a:r>
                <a:rPr lang="en-US" dirty="0">
                  <a:solidFill>
                    <a:srgbClr val="3F5CFF">
                      <a:lumMod val="40000"/>
                      <a:lumOff val="60000"/>
                    </a:srgbClr>
                  </a:solidFill>
                  <a:latin typeface="Arial"/>
                </a:rPr>
                <a:t>CONSISTENCY</a:t>
              </a:r>
            </a:p>
          </p:txBody>
        </p:sp>
      </p:grpSp>
      <p:grpSp>
        <p:nvGrpSpPr>
          <p:cNvPr id="7" name="Group 6"/>
          <p:cNvGrpSpPr/>
          <p:nvPr/>
        </p:nvGrpSpPr>
        <p:grpSpPr>
          <a:xfrm>
            <a:off x="-5114564" y="1785035"/>
            <a:ext cx="19691225" cy="394732"/>
            <a:chOff x="-5114570" y="1785032"/>
            <a:chExt cx="19691226" cy="394732"/>
          </a:xfrm>
        </p:grpSpPr>
        <p:sp>
          <p:nvSpPr>
            <p:cNvPr id="63" name="TextBox 62"/>
            <p:cNvSpPr txBox="1"/>
            <p:nvPr/>
          </p:nvSpPr>
          <p:spPr>
            <a:xfrm>
              <a:off x="1584339" y="1787866"/>
              <a:ext cx="2078326" cy="369332"/>
            </a:xfrm>
            <a:prstGeom prst="rect">
              <a:avLst/>
            </a:prstGeom>
            <a:noFill/>
          </p:spPr>
          <p:txBody>
            <a:bodyPr wrap="none" rtlCol="0">
              <a:spAutoFit/>
            </a:bodyPr>
            <a:lstStyle/>
            <a:p>
              <a:r>
                <a:rPr lang="en-US" dirty="0">
                  <a:solidFill>
                    <a:srgbClr val="5147D1">
                      <a:lumMod val="40000"/>
                      <a:lumOff val="60000"/>
                    </a:srgbClr>
                  </a:solidFill>
                  <a:latin typeface="Arial"/>
                </a:rPr>
                <a:t>CONSOLIDATION</a:t>
              </a:r>
            </a:p>
          </p:txBody>
        </p:sp>
        <p:sp>
          <p:nvSpPr>
            <p:cNvPr id="65" name="TextBox 64"/>
            <p:cNvSpPr txBox="1"/>
            <p:nvPr/>
          </p:nvSpPr>
          <p:spPr>
            <a:xfrm>
              <a:off x="4068091" y="1787866"/>
              <a:ext cx="2257990" cy="369332"/>
            </a:xfrm>
            <a:prstGeom prst="rect">
              <a:avLst/>
            </a:prstGeom>
            <a:noFill/>
          </p:spPr>
          <p:txBody>
            <a:bodyPr wrap="none" rtlCol="0">
              <a:spAutoFit/>
            </a:bodyPr>
            <a:lstStyle/>
            <a:p>
              <a:r>
                <a:rPr lang="en-US" dirty="0">
                  <a:solidFill>
                    <a:srgbClr val="9336B4">
                      <a:lumMod val="40000"/>
                      <a:lumOff val="60000"/>
                    </a:srgbClr>
                  </a:solidFill>
                  <a:latin typeface="Arial"/>
                </a:rPr>
                <a:t>COST</a:t>
              </a:r>
              <a:r>
                <a:rPr lang="en-US" dirty="0" smtClean="0">
                  <a:solidFill>
                    <a:srgbClr val="5147D1">
                      <a:lumMod val="40000"/>
                      <a:lumOff val="60000"/>
                    </a:srgbClr>
                  </a:solidFill>
                  <a:latin typeface="Arial"/>
                </a:rPr>
                <a:t> </a:t>
              </a:r>
              <a:r>
                <a:rPr lang="en-US" dirty="0">
                  <a:solidFill>
                    <a:srgbClr val="9336B4">
                      <a:lumMod val="40000"/>
                      <a:lumOff val="60000"/>
                    </a:srgbClr>
                  </a:solidFill>
                  <a:latin typeface="Arial"/>
                </a:rPr>
                <a:t>REDUCTION</a:t>
              </a:r>
            </a:p>
          </p:txBody>
        </p:sp>
        <p:sp>
          <p:nvSpPr>
            <p:cNvPr id="69" name="TextBox 68"/>
            <p:cNvSpPr txBox="1"/>
            <p:nvPr/>
          </p:nvSpPr>
          <p:spPr>
            <a:xfrm>
              <a:off x="6731279" y="1787866"/>
              <a:ext cx="1146468" cy="369332"/>
            </a:xfrm>
            <a:prstGeom prst="rect">
              <a:avLst/>
            </a:prstGeom>
            <a:noFill/>
          </p:spPr>
          <p:txBody>
            <a:bodyPr wrap="none" rtlCol="0">
              <a:spAutoFit/>
            </a:bodyPr>
            <a:lstStyle/>
            <a:p>
              <a:r>
                <a:rPr lang="en-US" dirty="0">
                  <a:solidFill>
                    <a:srgbClr val="3F5CFF">
                      <a:lumMod val="40000"/>
                      <a:lumOff val="60000"/>
                    </a:srgbClr>
                  </a:solidFill>
                  <a:latin typeface="Arial"/>
                </a:rPr>
                <a:t>ELASTIC</a:t>
              </a:r>
            </a:p>
          </p:txBody>
        </p:sp>
        <p:sp>
          <p:nvSpPr>
            <p:cNvPr id="83" name="TextBox 82"/>
            <p:cNvSpPr txBox="1"/>
            <p:nvPr/>
          </p:nvSpPr>
          <p:spPr>
            <a:xfrm>
              <a:off x="8283248" y="1810432"/>
              <a:ext cx="2078326" cy="369332"/>
            </a:xfrm>
            <a:prstGeom prst="rect">
              <a:avLst/>
            </a:prstGeom>
            <a:noFill/>
          </p:spPr>
          <p:txBody>
            <a:bodyPr wrap="none" rtlCol="0">
              <a:spAutoFit/>
            </a:bodyPr>
            <a:lstStyle/>
            <a:p>
              <a:r>
                <a:rPr lang="en-US" dirty="0">
                  <a:solidFill>
                    <a:srgbClr val="5147D1">
                      <a:lumMod val="40000"/>
                      <a:lumOff val="60000"/>
                    </a:srgbClr>
                  </a:solidFill>
                  <a:latin typeface="Arial"/>
                </a:rPr>
                <a:t>CONSOLIDATION</a:t>
              </a:r>
            </a:p>
          </p:txBody>
        </p:sp>
        <p:sp>
          <p:nvSpPr>
            <p:cNvPr id="84" name="TextBox 83"/>
            <p:cNvSpPr txBox="1"/>
            <p:nvPr/>
          </p:nvSpPr>
          <p:spPr>
            <a:xfrm>
              <a:off x="10767000" y="1810432"/>
              <a:ext cx="2257990" cy="369332"/>
            </a:xfrm>
            <a:prstGeom prst="rect">
              <a:avLst/>
            </a:prstGeom>
            <a:noFill/>
          </p:spPr>
          <p:txBody>
            <a:bodyPr wrap="none" rtlCol="0">
              <a:spAutoFit/>
            </a:bodyPr>
            <a:lstStyle/>
            <a:p>
              <a:r>
                <a:rPr lang="en-US" dirty="0">
                  <a:solidFill>
                    <a:srgbClr val="9336B4">
                      <a:lumMod val="40000"/>
                      <a:lumOff val="60000"/>
                    </a:srgbClr>
                  </a:solidFill>
                  <a:latin typeface="Arial"/>
                </a:rPr>
                <a:t>COST</a:t>
              </a:r>
              <a:r>
                <a:rPr lang="en-US" dirty="0" smtClean="0">
                  <a:solidFill>
                    <a:srgbClr val="5147D1">
                      <a:lumMod val="40000"/>
                      <a:lumOff val="60000"/>
                    </a:srgbClr>
                  </a:solidFill>
                  <a:latin typeface="Arial"/>
                </a:rPr>
                <a:t> </a:t>
              </a:r>
              <a:r>
                <a:rPr lang="en-US" dirty="0">
                  <a:solidFill>
                    <a:srgbClr val="9336B4">
                      <a:lumMod val="40000"/>
                      <a:lumOff val="60000"/>
                    </a:srgbClr>
                  </a:solidFill>
                  <a:latin typeface="Arial"/>
                </a:rPr>
                <a:t>REDUCTION</a:t>
              </a:r>
            </a:p>
          </p:txBody>
        </p:sp>
        <p:sp>
          <p:nvSpPr>
            <p:cNvPr id="85" name="TextBox 84"/>
            <p:cNvSpPr txBox="1"/>
            <p:nvPr/>
          </p:nvSpPr>
          <p:spPr>
            <a:xfrm>
              <a:off x="13430188" y="1810432"/>
              <a:ext cx="1146468" cy="369332"/>
            </a:xfrm>
            <a:prstGeom prst="rect">
              <a:avLst/>
            </a:prstGeom>
            <a:noFill/>
          </p:spPr>
          <p:txBody>
            <a:bodyPr wrap="none" rtlCol="0">
              <a:spAutoFit/>
            </a:bodyPr>
            <a:lstStyle/>
            <a:p>
              <a:r>
                <a:rPr lang="en-US" dirty="0">
                  <a:solidFill>
                    <a:srgbClr val="3F5CFF">
                      <a:lumMod val="40000"/>
                      <a:lumOff val="60000"/>
                    </a:srgbClr>
                  </a:solidFill>
                  <a:latin typeface="Arial"/>
                </a:rPr>
                <a:t>ELASTIC</a:t>
              </a:r>
            </a:p>
          </p:txBody>
        </p:sp>
        <p:sp>
          <p:nvSpPr>
            <p:cNvPr id="86" name="TextBox 85"/>
            <p:cNvSpPr txBox="1"/>
            <p:nvPr/>
          </p:nvSpPr>
          <p:spPr>
            <a:xfrm>
              <a:off x="-5114570" y="1785032"/>
              <a:ext cx="2078326" cy="369332"/>
            </a:xfrm>
            <a:prstGeom prst="rect">
              <a:avLst/>
            </a:prstGeom>
            <a:noFill/>
          </p:spPr>
          <p:txBody>
            <a:bodyPr wrap="none" rtlCol="0">
              <a:spAutoFit/>
            </a:bodyPr>
            <a:lstStyle/>
            <a:p>
              <a:r>
                <a:rPr lang="en-US" dirty="0">
                  <a:solidFill>
                    <a:srgbClr val="5147D1">
                      <a:lumMod val="40000"/>
                      <a:lumOff val="60000"/>
                    </a:srgbClr>
                  </a:solidFill>
                  <a:latin typeface="Arial"/>
                </a:rPr>
                <a:t>CONSOLIDATION</a:t>
              </a:r>
            </a:p>
          </p:txBody>
        </p:sp>
        <p:sp>
          <p:nvSpPr>
            <p:cNvPr id="87" name="TextBox 86"/>
            <p:cNvSpPr txBox="1"/>
            <p:nvPr/>
          </p:nvSpPr>
          <p:spPr>
            <a:xfrm>
              <a:off x="-2630818" y="1785032"/>
              <a:ext cx="2257990" cy="369332"/>
            </a:xfrm>
            <a:prstGeom prst="rect">
              <a:avLst/>
            </a:prstGeom>
            <a:noFill/>
          </p:spPr>
          <p:txBody>
            <a:bodyPr wrap="none" rtlCol="0">
              <a:spAutoFit/>
            </a:bodyPr>
            <a:lstStyle/>
            <a:p>
              <a:r>
                <a:rPr lang="en-US" dirty="0">
                  <a:solidFill>
                    <a:srgbClr val="9336B4">
                      <a:lumMod val="40000"/>
                      <a:lumOff val="60000"/>
                    </a:srgbClr>
                  </a:solidFill>
                  <a:latin typeface="Arial"/>
                </a:rPr>
                <a:t>COST</a:t>
              </a:r>
              <a:r>
                <a:rPr lang="en-US" dirty="0" smtClean="0">
                  <a:solidFill>
                    <a:srgbClr val="5147D1">
                      <a:lumMod val="40000"/>
                      <a:lumOff val="60000"/>
                    </a:srgbClr>
                  </a:solidFill>
                  <a:latin typeface="Arial"/>
                </a:rPr>
                <a:t> </a:t>
              </a:r>
              <a:r>
                <a:rPr lang="en-US" dirty="0">
                  <a:solidFill>
                    <a:srgbClr val="9336B4">
                      <a:lumMod val="40000"/>
                      <a:lumOff val="60000"/>
                    </a:srgbClr>
                  </a:solidFill>
                  <a:latin typeface="Arial"/>
                </a:rPr>
                <a:t>REDUCTION</a:t>
              </a:r>
            </a:p>
          </p:txBody>
        </p:sp>
        <p:sp>
          <p:nvSpPr>
            <p:cNvPr id="88" name="TextBox 87"/>
            <p:cNvSpPr txBox="1"/>
            <p:nvPr/>
          </p:nvSpPr>
          <p:spPr>
            <a:xfrm>
              <a:off x="32370" y="1785032"/>
              <a:ext cx="1146468" cy="369332"/>
            </a:xfrm>
            <a:prstGeom prst="rect">
              <a:avLst/>
            </a:prstGeom>
            <a:noFill/>
          </p:spPr>
          <p:txBody>
            <a:bodyPr wrap="none" rtlCol="0">
              <a:spAutoFit/>
            </a:bodyPr>
            <a:lstStyle/>
            <a:p>
              <a:r>
                <a:rPr lang="en-US" dirty="0">
                  <a:solidFill>
                    <a:srgbClr val="3F5CFF">
                      <a:lumMod val="40000"/>
                      <a:lumOff val="60000"/>
                    </a:srgbClr>
                  </a:solidFill>
                  <a:latin typeface="Arial"/>
                </a:rPr>
                <a:t>ELASTIC</a:t>
              </a:r>
            </a:p>
          </p:txBody>
        </p:sp>
      </p:grpSp>
      <p:grpSp>
        <p:nvGrpSpPr>
          <p:cNvPr id="103" name="Group 102"/>
          <p:cNvGrpSpPr/>
          <p:nvPr/>
        </p:nvGrpSpPr>
        <p:grpSpPr>
          <a:xfrm>
            <a:off x="-3650240" y="2405856"/>
            <a:ext cx="16786324" cy="369332"/>
            <a:chOff x="-3667177" y="403478"/>
            <a:chExt cx="16786324" cy="369332"/>
          </a:xfrm>
        </p:grpSpPr>
        <p:sp>
          <p:nvSpPr>
            <p:cNvPr id="104" name="TextBox 103"/>
            <p:cNvSpPr txBox="1"/>
            <p:nvPr/>
          </p:nvSpPr>
          <p:spPr>
            <a:xfrm>
              <a:off x="2115459" y="403478"/>
              <a:ext cx="1069524" cy="369332"/>
            </a:xfrm>
            <a:prstGeom prst="rect">
              <a:avLst/>
            </a:prstGeom>
            <a:noFill/>
          </p:spPr>
          <p:txBody>
            <a:bodyPr wrap="none" rtlCol="0">
              <a:spAutoFit/>
            </a:bodyPr>
            <a:lstStyle/>
            <a:p>
              <a:r>
                <a:rPr lang="en-US" dirty="0" smtClean="0">
                  <a:solidFill>
                    <a:srgbClr val="9336B4">
                      <a:lumMod val="40000"/>
                      <a:lumOff val="60000"/>
                    </a:srgbClr>
                  </a:solidFill>
                  <a:latin typeface="Arial"/>
                </a:rPr>
                <a:t>AGILITY</a:t>
              </a:r>
              <a:endParaRPr lang="en-US" dirty="0">
                <a:solidFill>
                  <a:srgbClr val="9336B4">
                    <a:lumMod val="40000"/>
                    <a:lumOff val="60000"/>
                  </a:srgbClr>
                </a:solidFill>
                <a:latin typeface="Arial"/>
              </a:endParaRPr>
            </a:p>
          </p:txBody>
        </p:sp>
        <p:sp>
          <p:nvSpPr>
            <p:cNvPr id="105" name="TextBox 104"/>
            <p:cNvSpPr txBox="1"/>
            <p:nvPr/>
          </p:nvSpPr>
          <p:spPr>
            <a:xfrm>
              <a:off x="3746616" y="403478"/>
              <a:ext cx="1338828" cy="369332"/>
            </a:xfrm>
            <a:prstGeom prst="rect">
              <a:avLst/>
            </a:prstGeom>
            <a:noFill/>
          </p:spPr>
          <p:txBody>
            <a:bodyPr wrap="none" rtlCol="0">
              <a:spAutoFit/>
            </a:bodyPr>
            <a:lstStyle/>
            <a:p>
              <a:r>
                <a:rPr lang="en-US" dirty="0" smtClean="0">
                  <a:solidFill>
                    <a:srgbClr val="3F5CFF">
                      <a:lumMod val="40000"/>
                      <a:lumOff val="60000"/>
                    </a:srgbClr>
                  </a:solidFill>
                  <a:latin typeface="Arial"/>
                </a:rPr>
                <a:t>FLEXIBITY</a:t>
              </a:r>
              <a:endParaRPr lang="en-US" dirty="0">
                <a:solidFill>
                  <a:srgbClr val="3F5CFF">
                    <a:lumMod val="40000"/>
                    <a:lumOff val="60000"/>
                  </a:srgbClr>
                </a:solidFill>
                <a:latin typeface="Arial"/>
              </a:endParaRPr>
            </a:p>
          </p:txBody>
        </p:sp>
        <p:sp>
          <p:nvSpPr>
            <p:cNvPr id="106" name="TextBox 105"/>
            <p:cNvSpPr txBox="1"/>
            <p:nvPr/>
          </p:nvSpPr>
          <p:spPr>
            <a:xfrm>
              <a:off x="5634253" y="403478"/>
              <a:ext cx="1702261" cy="369332"/>
            </a:xfrm>
            <a:prstGeom prst="rect">
              <a:avLst/>
            </a:prstGeom>
            <a:noFill/>
          </p:spPr>
          <p:txBody>
            <a:bodyPr wrap="none" rtlCol="0">
              <a:spAutoFit/>
            </a:bodyPr>
            <a:lstStyle/>
            <a:p>
              <a:r>
                <a:rPr lang="en-US" dirty="0" smtClean="0">
                  <a:solidFill>
                    <a:srgbClr val="5147D1">
                      <a:lumMod val="40000"/>
                      <a:lumOff val="60000"/>
                    </a:srgbClr>
                  </a:solidFill>
                  <a:latin typeface="Arial"/>
                </a:rPr>
                <a:t>AUTOMATION</a:t>
              </a:r>
              <a:endParaRPr lang="en-US" dirty="0">
                <a:solidFill>
                  <a:srgbClr val="5147D1">
                    <a:lumMod val="40000"/>
                    <a:lumOff val="60000"/>
                  </a:srgbClr>
                </a:solidFill>
                <a:latin typeface="Arial"/>
              </a:endParaRPr>
            </a:p>
          </p:txBody>
        </p:sp>
        <p:sp>
          <p:nvSpPr>
            <p:cNvPr id="107" name="TextBox 106"/>
            <p:cNvSpPr txBox="1"/>
            <p:nvPr/>
          </p:nvSpPr>
          <p:spPr>
            <a:xfrm>
              <a:off x="7898095" y="403478"/>
              <a:ext cx="1069524" cy="369332"/>
            </a:xfrm>
            <a:prstGeom prst="rect">
              <a:avLst/>
            </a:prstGeom>
            <a:noFill/>
          </p:spPr>
          <p:txBody>
            <a:bodyPr wrap="none" rtlCol="0">
              <a:spAutoFit/>
            </a:bodyPr>
            <a:lstStyle/>
            <a:p>
              <a:r>
                <a:rPr lang="en-US" dirty="0" smtClean="0">
                  <a:solidFill>
                    <a:srgbClr val="9336B4">
                      <a:lumMod val="40000"/>
                      <a:lumOff val="60000"/>
                    </a:srgbClr>
                  </a:solidFill>
                  <a:latin typeface="Arial"/>
                </a:rPr>
                <a:t>AGILITY</a:t>
              </a:r>
              <a:endParaRPr lang="en-US" dirty="0">
                <a:solidFill>
                  <a:srgbClr val="9336B4">
                    <a:lumMod val="40000"/>
                    <a:lumOff val="60000"/>
                  </a:srgbClr>
                </a:solidFill>
                <a:latin typeface="Arial"/>
              </a:endParaRPr>
            </a:p>
          </p:txBody>
        </p:sp>
        <p:sp>
          <p:nvSpPr>
            <p:cNvPr id="115" name="TextBox 114"/>
            <p:cNvSpPr txBox="1"/>
            <p:nvPr/>
          </p:nvSpPr>
          <p:spPr>
            <a:xfrm>
              <a:off x="9529252" y="403478"/>
              <a:ext cx="1338828" cy="369332"/>
            </a:xfrm>
            <a:prstGeom prst="rect">
              <a:avLst/>
            </a:prstGeom>
            <a:noFill/>
          </p:spPr>
          <p:txBody>
            <a:bodyPr wrap="none" rtlCol="0">
              <a:spAutoFit/>
            </a:bodyPr>
            <a:lstStyle/>
            <a:p>
              <a:r>
                <a:rPr lang="en-US" dirty="0" smtClean="0">
                  <a:solidFill>
                    <a:srgbClr val="3F5CFF">
                      <a:lumMod val="40000"/>
                      <a:lumOff val="60000"/>
                    </a:srgbClr>
                  </a:solidFill>
                  <a:latin typeface="Arial"/>
                </a:rPr>
                <a:t>FLEXIBITY</a:t>
              </a:r>
              <a:endParaRPr lang="en-US" dirty="0">
                <a:solidFill>
                  <a:srgbClr val="3F5CFF">
                    <a:lumMod val="40000"/>
                    <a:lumOff val="60000"/>
                  </a:srgbClr>
                </a:solidFill>
                <a:latin typeface="Arial"/>
              </a:endParaRPr>
            </a:p>
          </p:txBody>
        </p:sp>
        <p:sp>
          <p:nvSpPr>
            <p:cNvPr id="116" name="TextBox 115"/>
            <p:cNvSpPr txBox="1"/>
            <p:nvPr/>
          </p:nvSpPr>
          <p:spPr>
            <a:xfrm>
              <a:off x="11416886" y="403478"/>
              <a:ext cx="1702261" cy="369332"/>
            </a:xfrm>
            <a:prstGeom prst="rect">
              <a:avLst/>
            </a:prstGeom>
            <a:noFill/>
          </p:spPr>
          <p:txBody>
            <a:bodyPr wrap="none" rtlCol="0">
              <a:spAutoFit/>
            </a:bodyPr>
            <a:lstStyle/>
            <a:p>
              <a:r>
                <a:rPr lang="en-US" dirty="0" smtClean="0">
                  <a:solidFill>
                    <a:srgbClr val="5147D1">
                      <a:lumMod val="40000"/>
                      <a:lumOff val="60000"/>
                    </a:srgbClr>
                  </a:solidFill>
                  <a:latin typeface="Arial"/>
                </a:rPr>
                <a:t>AUTOMATION</a:t>
              </a:r>
              <a:endParaRPr lang="en-US" dirty="0">
                <a:solidFill>
                  <a:srgbClr val="5147D1">
                    <a:lumMod val="40000"/>
                    <a:lumOff val="60000"/>
                  </a:srgbClr>
                </a:solidFill>
                <a:latin typeface="Arial"/>
              </a:endParaRPr>
            </a:p>
          </p:txBody>
        </p:sp>
        <p:sp>
          <p:nvSpPr>
            <p:cNvPr id="117" name="TextBox 116"/>
            <p:cNvSpPr txBox="1"/>
            <p:nvPr/>
          </p:nvSpPr>
          <p:spPr>
            <a:xfrm>
              <a:off x="-3667177" y="403478"/>
              <a:ext cx="1069524" cy="369332"/>
            </a:xfrm>
            <a:prstGeom prst="rect">
              <a:avLst/>
            </a:prstGeom>
            <a:noFill/>
          </p:spPr>
          <p:txBody>
            <a:bodyPr wrap="none" rtlCol="0">
              <a:spAutoFit/>
            </a:bodyPr>
            <a:lstStyle/>
            <a:p>
              <a:r>
                <a:rPr lang="en-US" dirty="0" smtClean="0">
                  <a:solidFill>
                    <a:srgbClr val="9336B4">
                      <a:lumMod val="40000"/>
                      <a:lumOff val="60000"/>
                    </a:srgbClr>
                  </a:solidFill>
                  <a:latin typeface="Arial"/>
                </a:rPr>
                <a:t>AGILITY</a:t>
              </a:r>
              <a:endParaRPr lang="en-US" dirty="0">
                <a:solidFill>
                  <a:srgbClr val="9336B4">
                    <a:lumMod val="40000"/>
                    <a:lumOff val="60000"/>
                  </a:srgbClr>
                </a:solidFill>
                <a:latin typeface="Arial"/>
              </a:endParaRPr>
            </a:p>
          </p:txBody>
        </p:sp>
        <p:sp>
          <p:nvSpPr>
            <p:cNvPr id="118" name="TextBox 117"/>
            <p:cNvSpPr txBox="1"/>
            <p:nvPr/>
          </p:nvSpPr>
          <p:spPr>
            <a:xfrm>
              <a:off x="-2036020" y="403478"/>
              <a:ext cx="1338828" cy="369332"/>
            </a:xfrm>
            <a:prstGeom prst="rect">
              <a:avLst/>
            </a:prstGeom>
            <a:noFill/>
          </p:spPr>
          <p:txBody>
            <a:bodyPr wrap="none" rtlCol="0">
              <a:spAutoFit/>
            </a:bodyPr>
            <a:lstStyle/>
            <a:p>
              <a:r>
                <a:rPr lang="en-US" dirty="0" smtClean="0">
                  <a:solidFill>
                    <a:srgbClr val="3F5CFF">
                      <a:lumMod val="40000"/>
                      <a:lumOff val="60000"/>
                    </a:srgbClr>
                  </a:solidFill>
                  <a:latin typeface="Arial"/>
                </a:rPr>
                <a:t>FLEXIBITY</a:t>
              </a:r>
              <a:endParaRPr lang="en-US" dirty="0">
                <a:solidFill>
                  <a:srgbClr val="3F5CFF">
                    <a:lumMod val="40000"/>
                    <a:lumOff val="60000"/>
                  </a:srgbClr>
                </a:solidFill>
                <a:latin typeface="Arial"/>
              </a:endParaRPr>
            </a:p>
          </p:txBody>
        </p:sp>
        <p:sp>
          <p:nvSpPr>
            <p:cNvPr id="119" name="TextBox 118"/>
            <p:cNvSpPr txBox="1"/>
            <p:nvPr/>
          </p:nvSpPr>
          <p:spPr>
            <a:xfrm>
              <a:off x="-148383" y="403478"/>
              <a:ext cx="1702261" cy="369332"/>
            </a:xfrm>
            <a:prstGeom prst="rect">
              <a:avLst/>
            </a:prstGeom>
            <a:noFill/>
          </p:spPr>
          <p:txBody>
            <a:bodyPr wrap="none" rtlCol="0">
              <a:spAutoFit/>
            </a:bodyPr>
            <a:lstStyle/>
            <a:p>
              <a:r>
                <a:rPr lang="en-US" dirty="0" smtClean="0">
                  <a:solidFill>
                    <a:srgbClr val="5147D1">
                      <a:lumMod val="40000"/>
                      <a:lumOff val="60000"/>
                    </a:srgbClr>
                  </a:solidFill>
                  <a:latin typeface="Arial"/>
                </a:rPr>
                <a:t>AUTOMATION</a:t>
              </a:r>
              <a:endParaRPr lang="en-US" dirty="0">
                <a:solidFill>
                  <a:srgbClr val="5147D1">
                    <a:lumMod val="40000"/>
                    <a:lumOff val="60000"/>
                  </a:srgbClr>
                </a:solidFill>
                <a:latin typeface="Arial"/>
              </a:endParaRPr>
            </a:p>
          </p:txBody>
        </p:sp>
      </p:grpSp>
      <p:grpSp>
        <p:nvGrpSpPr>
          <p:cNvPr id="120" name="Group 119"/>
          <p:cNvGrpSpPr/>
          <p:nvPr/>
        </p:nvGrpSpPr>
        <p:grpSpPr>
          <a:xfrm>
            <a:off x="-6545456" y="3088646"/>
            <a:ext cx="19314896" cy="385308"/>
            <a:chOff x="-6562394" y="979538"/>
            <a:chExt cx="19314896" cy="385306"/>
          </a:xfrm>
        </p:grpSpPr>
        <p:sp>
          <p:nvSpPr>
            <p:cNvPr id="121" name="TextBox 120"/>
            <p:cNvSpPr txBox="1"/>
            <p:nvPr/>
          </p:nvSpPr>
          <p:spPr>
            <a:xfrm>
              <a:off x="4546011" y="979538"/>
              <a:ext cx="1556836" cy="369330"/>
            </a:xfrm>
            <a:prstGeom prst="rect">
              <a:avLst/>
            </a:prstGeom>
            <a:noFill/>
          </p:spPr>
          <p:txBody>
            <a:bodyPr wrap="none" rtlCol="0">
              <a:spAutoFit/>
            </a:bodyPr>
            <a:lstStyle/>
            <a:p>
              <a:r>
                <a:rPr lang="en-US" dirty="0">
                  <a:solidFill>
                    <a:srgbClr val="9336B4">
                      <a:lumMod val="40000"/>
                      <a:lumOff val="60000"/>
                    </a:srgbClr>
                  </a:solidFill>
                  <a:latin typeface="Arial"/>
                </a:rPr>
                <a:t>EFFICIENCY</a:t>
              </a:r>
            </a:p>
          </p:txBody>
        </p:sp>
        <p:sp>
          <p:nvSpPr>
            <p:cNvPr id="122" name="TextBox 121"/>
            <p:cNvSpPr txBox="1"/>
            <p:nvPr/>
          </p:nvSpPr>
          <p:spPr>
            <a:xfrm>
              <a:off x="2573116" y="979538"/>
              <a:ext cx="1326004" cy="369330"/>
            </a:xfrm>
            <a:prstGeom prst="rect">
              <a:avLst/>
            </a:prstGeom>
            <a:noFill/>
          </p:spPr>
          <p:txBody>
            <a:bodyPr wrap="none" rtlCol="0">
              <a:spAutoFit/>
            </a:bodyPr>
            <a:lstStyle/>
            <a:p>
              <a:r>
                <a:rPr lang="en-US" dirty="0">
                  <a:solidFill>
                    <a:srgbClr val="5147D1">
                      <a:lumMod val="40000"/>
                      <a:lumOff val="60000"/>
                    </a:srgbClr>
                  </a:solidFill>
                  <a:latin typeface="Arial"/>
                </a:rPr>
                <a:t>VISIBILITY</a:t>
              </a:r>
            </a:p>
          </p:txBody>
        </p:sp>
        <p:sp>
          <p:nvSpPr>
            <p:cNvPr id="123" name="TextBox 122"/>
            <p:cNvSpPr txBox="1"/>
            <p:nvPr/>
          </p:nvSpPr>
          <p:spPr>
            <a:xfrm>
              <a:off x="87260" y="979538"/>
              <a:ext cx="1851789" cy="369330"/>
            </a:xfrm>
            <a:prstGeom prst="rect">
              <a:avLst/>
            </a:prstGeom>
            <a:noFill/>
          </p:spPr>
          <p:txBody>
            <a:bodyPr wrap="none" rtlCol="0">
              <a:spAutoFit/>
            </a:bodyPr>
            <a:lstStyle/>
            <a:p>
              <a:r>
                <a:rPr lang="en-US" dirty="0">
                  <a:solidFill>
                    <a:srgbClr val="3F5CFF">
                      <a:lumMod val="40000"/>
                      <a:lumOff val="60000"/>
                    </a:srgbClr>
                  </a:solidFill>
                  <a:latin typeface="Arial"/>
                </a:rPr>
                <a:t>CONSISTENCY</a:t>
              </a:r>
            </a:p>
          </p:txBody>
        </p:sp>
        <p:sp>
          <p:nvSpPr>
            <p:cNvPr id="124" name="TextBox 123"/>
            <p:cNvSpPr txBox="1"/>
            <p:nvPr/>
          </p:nvSpPr>
          <p:spPr>
            <a:xfrm>
              <a:off x="11195666" y="993876"/>
              <a:ext cx="1556836" cy="369330"/>
            </a:xfrm>
            <a:prstGeom prst="rect">
              <a:avLst/>
            </a:prstGeom>
            <a:noFill/>
          </p:spPr>
          <p:txBody>
            <a:bodyPr wrap="none" rtlCol="0">
              <a:spAutoFit/>
            </a:bodyPr>
            <a:lstStyle/>
            <a:p>
              <a:r>
                <a:rPr lang="en-US" dirty="0">
                  <a:solidFill>
                    <a:srgbClr val="9336B4">
                      <a:lumMod val="40000"/>
                      <a:lumOff val="60000"/>
                    </a:srgbClr>
                  </a:solidFill>
                  <a:latin typeface="Arial"/>
                </a:rPr>
                <a:t>EFFICIENCY</a:t>
              </a:r>
            </a:p>
          </p:txBody>
        </p:sp>
        <p:sp>
          <p:nvSpPr>
            <p:cNvPr id="125" name="TextBox 124"/>
            <p:cNvSpPr txBox="1"/>
            <p:nvPr/>
          </p:nvSpPr>
          <p:spPr>
            <a:xfrm>
              <a:off x="9222770" y="993876"/>
              <a:ext cx="1326004" cy="369330"/>
            </a:xfrm>
            <a:prstGeom prst="rect">
              <a:avLst/>
            </a:prstGeom>
            <a:noFill/>
          </p:spPr>
          <p:txBody>
            <a:bodyPr wrap="none" rtlCol="0">
              <a:spAutoFit/>
            </a:bodyPr>
            <a:lstStyle/>
            <a:p>
              <a:r>
                <a:rPr lang="en-US" dirty="0">
                  <a:solidFill>
                    <a:srgbClr val="5147D1">
                      <a:lumMod val="40000"/>
                      <a:lumOff val="60000"/>
                    </a:srgbClr>
                  </a:solidFill>
                  <a:latin typeface="Arial"/>
                </a:rPr>
                <a:t>VISIBILITY</a:t>
              </a:r>
            </a:p>
          </p:txBody>
        </p:sp>
        <p:sp>
          <p:nvSpPr>
            <p:cNvPr id="126" name="TextBox 125"/>
            <p:cNvSpPr txBox="1"/>
            <p:nvPr/>
          </p:nvSpPr>
          <p:spPr>
            <a:xfrm>
              <a:off x="6736914" y="993876"/>
              <a:ext cx="1851789" cy="369330"/>
            </a:xfrm>
            <a:prstGeom prst="rect">
              <a:avLst/>
            </a:prstGeom>
            <a:noFill/>
          </p:spPr>
          <p:txBody>
            <a:bodyPr wrap="none" rtlCol="0">
              <a:spAutoFit/>
            </a:bodyPr>
            <a:lstStyle/>
            <a:p>
              <a:r>
                <a:rPr lang="en-US" dirty="0">
                  <a:solidFill>
                    <a:srgbClr val="3F5CFF">
                      <a:lumMod val="40000"/>
                      <a:lumOff val="60000"/>
                    </a:srgbClr>
                  </a:solidFill>
                  <a:latin typeface="Arial"/>
                </a:rPr>
                <a:t>CONSISTENCY</a:t>
              </a:r>
            </a:p>
          </p:txBody>
        </p:sp>
        <p:sp>
          <p:nvSpPr>
            <p:cNvPr id="127" name="TextBox 126"/>
            <p:cNvSpPr txBox="1"/>
            <p:nvPr/>
          </p:nvSpPr>
          <p:spPr>
            <a:xfrm>
              <a:off x="-2103643" y="995514"/>
              <a:ext cx="1556836" cy="369330"/>
            </a:xfrm>
            <a:prstGeom prst="rect">
              <a:avLst/>
            </a:prstGeom>
            <a:noFill/>
          </p:spPr>
          <p:txBody>
            <a:bodyPr wrap="none" rtlCol="0">
              <a:spAutoFit/>
            </a:bodyPr>
            <a:lstStyle/>
            <a:p>
              <a:r>
                <a:rPr lang="en-US" dirty="0">
                  <a:solidFill>
                    <a:srgbClr val="9336B4">
                      <a:lumMod val="40000"/>
                      <a:lumOff val="60000"/>
                    </a:srgbClr>
                  </a:solidFill>
                  <a:latin typeface="Arial"/>
                </a:rPr>
                <a:t>EFFICIENCY</a:t>
              </a:r>
            </a:p>
          </p:txBody>
        </p:sp>
        <p:sp>
          <p:nvSpPr>
            <p:cNvPr id="128" name="TextBox 127"/>
            <p:cNvSpPr txBox="1"/>
            <p:nvPr/>
          </p:nvSpPr>
          <p:spPr>
            <a:xfrm>
              <a:off x="-4076538" y="995514"/>
              <a:ext cx="1326004" cy="369330"/>
            </a:xfrm>
            <a:prstGeom prst="rect">
              <a:avLst/>
            </a:prstGeom>
            <a:noFill/>
          </p:spPr>
          <p:txBody>
            <a:bodyPr wrap="none" rtlCol="0">
              <a:spAutoFit/>
            </a:bodyPr>
            <a:lstStyle/>
            <a:p>
              <a:r>
                <a:rPr lang="en-US" dirty="0">
                  <a:solidFill>
                    <a:srgbClr val="5147D1">
                      <a:lumMod val="40000"/>
                      <a:lumOff val="60000"/>
                    </a:srgbClr>
                  </a:solidFill>
                  <a:latin typeface="Arial"/>
                </a:rPr>
                <a:t>VISIBILITY</a:t>
              </a:r>
            </a:p>
          </p:txBody>
        </p:sp>
        <p:sp>
          <p:nvSpPr>
            <p:cNvPr id="129" name="TextBox 128"/>
            <p:cNvSpPr txBox="1"/>
            <p:nvPr/>
          </p:nvSpPr>
          <p:spPr>
            <a:xfrm>
              <a:off x="-6562394" y="995514"/>
              <a:ext cx="1851789" cy="369330"/>
            </a:xfrm>
            <a:prstGeom prst="rect">
              <a:avLst/>
            </a:prstGeom>
            <a:noFill/>
          </p:spPr>
          <p:txBody>
            <a:bodyPr wrap="none" rtlCol="0">
              <a:spAutoFit/>
            </a:bodyPr>
            <a:lstStyle/>
            <a:p>
              <a:r>
                <a:rPr lang="en-US" dirty="0">
                  <a:solidFill>
                    <a:srgbClr val="3F5CFF">
                      <a:lumMod val="40000"/>
                      <a:lumOff val="60000"/>
                    </a:srgbClr>
                  </a:solidFill>
                  <a:latin typeface="Arial"/>
                </a:rPr>
                <a:t>CONSISTENCY</a:t>
              </a:r>
            </a:p>
          </p:txBody>
        </p:sp>
      </p:grpSp>
      <p:grpSp>
        <p:nvGrpSpPr>
          <p:cNvPr id="130" name="Group 129"/>
          <p:cNvGrpSpPr/>
          <p:nvPr/>
        </p:nvGrpSpPr>
        <p:grpSpPr>
          <a:xfrm>
            <a:off x="-5097627" y="3787411"/>
            <a:ext cx="19691225" cy="394732"/>
            <a:chOff x="-5114570" y="1785032"/>
            <a:chExt cx="19691226" cy="394732"/>
          </a:xfrm>
        </p:grpSpPr>
        <p:sp>
          <p:nvSpPr>
            <p:cNvPr id="131" name="TextBox 130"/>
            <p:cNvSpPr txBox="1"/>
            <p:nvPr/>
          </p:nvSpPr>
          <p:spPr>
            <a:xfrm>
              <a:off x="1584339" y="1787866"/>
              <a:ext cx="2078326" cy="369332"/>
            </a:xfrm>
            <a:prstGeom prst="rect">
              <a:avLst/>
            </a:prstGeom>
            <a:noFill/>
          </p:spPr>
          <p:txBody>
            <a:bodyPr wrap="none" rtlCol="0">
              <a:spAutoFit/>
            </a:bodyPr>
            <a:lstStyle/>
            <a:p>
              <a:r>
                <a:rPr lang="en-US" dirty="0">
                  <a:solidFill>
                    <a:srgbClr val="5147D1">
                      <a:lumMod val="40000"/>
                      <a:lumOff val="60000"/>
                    </a:srgbClr>
                  </a:solidFill>
                  <a:latin typeface="Arial"/>
                </a:rPr>
                <a:t>CONSOLIDATION</a:t>
              </a:r>
            </a:p>
          </p:txBody>
        </p:sp>
        <p:sp>
          <p:nvSpPr>
            <p:cNvPr id="132" name="TextBox 131"/>
            <p:cNvSpPr txBox="1"/>
            <p:nvPr/>
          </p:nvSpPr>
          <p:spPr>
            <a:xfrm>
              <a:off x="4068091" y="1787866"/>
              <a:ext cx="2257990" cy="369332"/>
            </a:xfrm>
            <a:prstGeom prst="rect">
              <a:avLst/>
            </a:prstGeom>
            <a:noFill/>
          </p:spPr>
          <p:txBody>
            <a:bodyPr wrap="none" rtlCol="0">
              <a:spAutoFit/>
            </a:bodyPr>
            <a:lstStyle/>
            <a:p>
              <a:r>
                <a:rPr lang="en-US" dirty="0">
                  <a:solidFill>
                    <a:srgbClr val="9336B4">
                      <a:lumMod val="40000"/>
                      <a:lumOff val="60000"/>
                    </a:srgbClr>
                  </a:solidFill>
                  <a:latin typeface="Arial"/>
                </a:rPr>
                <a:t>COST</a:t>
              </a:r>
              <a:r>
                <a:rPr lang="en-US" dirty="0" smtClean="0">
                  <a:solidFill>
                    <a:srgbClr val="5147D1">
                      <a:lumMod val="40000"/>
                      <a:lumOff val="60000"/>
                    </a:srgbClr>
                  </a:solidFill>
                  <a:latin typeface="Arial"/>
                </a:rPr>
                <a:t> </a:t>
              </a:r>
              <a:r>
                <a:rPr lang="en-US" dirty="0">
                  <a:solidFill>
                    <a:srgbClr val="9336B4">
                      <a:lumMod val="40000"/>
                      <a:lumOff val="60000"/>
                    </a:srgbClr>
                  </a:solidFill>
                  <a:latin typeface="Arial"/>
                </a:rPr>
                <a:t>REDUCTION</a:t>
              </a:r>
            </a:p>
          </p:txBody>
        </p:sp>
        <p:sp>
          <p:nvSpPr>
            <p:cNvPr id="133" name="TextBox 132"/>
            <p:cNvSpPr txBox="1"/>
            <p:nvPr/>
          </p:nvSpPr>
          <p:spPr>
            <a:xfrm>
              <a:off x="6731279" y="1787866"/>
              <a:ext cx="1146468" cy="369332"/>
            </a:xfrm>
            <a:prstGeom prst="rect">
              <a:avLst/>
            </a:prstGeom>
            <a:noFill/>
          </p:spPr>
          <p:txBody>
            <a:bodyPr wrap="none" rtlCol="0">
              <a:spAutoFit/>
            </a:bodyPr>
            <a:lstStyle/>
            <a:p>
              <a:r>
                <a:rPr lang="en-US" dirty="0">
                  <a:solidFill>
                    <a:srgbClr val="3F5CFF">
                      <a:lumMod val="40000"/>
                      <a:lumOff val="60000"/>
                    </a:srgbClr>
                  </a:solidFill>
                  <a:latin typeface="Arial"/>
                </a:rPr>
                <a:t>ELASTIC</a:t>
              </a:r>
            </a:p>
          </p:txBody>
        </p:sp>
        <p:sp>
          <p:nvSpPr>
            <p:cNvPr id="134" name="TextBox 133"/>
            <p:cNvSpPr txBox="1"/>
            <p:nvPr/>
          </p:nvSpPr>
          <p:spPr>
            <a:xfrm>
              <a:off x="8283248" y="1810432"/>
              <a:ext cx="2078326" cy="369332"/>
            </a:xfrm>
            <a:prstGeom prst="rect">
              <a:avLst/>
            </a:prstGeom>
            <a:noFill/>
          </p:spPr>
          <p:txBody>
            <a:bodyPr wrap="none" rtlCol="0">
              <a:spAutoFit/>
            </a:bodyPr>
            <a:lstStyle/>
            <a:p>
              <a:r>
                <a:rPr lang="en-US" dirty="0">
                  <a:solidFill>
                    <a:srgbClr val="5147D1">
                      <a:lumMod val="40000"/>
                      <a:lumOff val="60000"/>
                    </a:srgbClr>
                  </a:solidFill>
                  <a:latin typeface="Arial"/>
                </a:rPr>
                <a:t>CONSOLIDATION</a:t>
              </a:r>
            </a:p>
          </p:txBody>
        </p:sp>
        <p:sp>
          <p:nvSpPr>
            <p:cNvPr id="135" name="TextBox 134"/>
            <p:cNvSpPr txBox="1"/>
            <p:nvPr/>
          </p:nvSpPr>
          <p:spPr>
            <a:xfrm>
              <a:off x="10767000" y="1810432"/>
              <a:ext cx="2257990" cy="369332"/>
            </a:xfrm>
            <a:prstGeom prst="rect">
              <a:avLst/>
            </a:prstGeom>
            <a:noFill/>
          </p:spPr>
          <p:txBody>
            <a:bodyPr wrap="none" rtlCol="0">
              <a:spAutoFit/>
            </a:bodyPr>
            <a:lstStyle/>
            <a:p>
              <a:r>
                <a:rPr lang="en-US" dirty="0">
                  <a:solidFill>
                    <a:srgbClr val="9336B4">
                      <a:lumMod val="40000"/>
                      <a:lumOff val="60000"/>
                    </a:srgbClr>
                  </a:solidFill>
                  <a:latin typeface="Arial"/>
                </a:rPr>
                <a:t>COST</a:t>
              </a:r>
              <a:r>
                <a:rPr lang="en-US" dirty="0" smtClean="0">
                  <a:solidFill>
                    <a:srgbClr val="5147D1">
                      <a:lumMod val="40000"/>
                      <a:lumOff val="60000"/>
                    </a:srgbClr>
                  </a:solidFill>
                  <a:latin typeface="Arial"/>
                </a:rPr>
                <a:t> </a:t>
              </a:r>
              <a:r>
                <a:rPr lang="en-US" dirty="0">
                  <a:solidFill>
                    <a:srgbClr val="9336B4">
                      <a:lumMod val="40000"/>
                      <a:lumOff val="60000"/>
                    </a:srgbClr>
                  </a:solidFill>
                  <a:latin typeface="Arial"/>
                </a:rPr>
                <a:t>REDUCTION</a:t>
              </a:r>
            </a:p>
          </p:txBody>
        </p:sp>
        <p:sp>
          <p:nvSpPr>
            <p:cNvPr id="136" name="TextBox 135"/>
            <p:cNvSpPr txBox="1"/>
            <p:nvPr/>
          </p:nvSpPr>
          <p:spPr>
            <a:xfrm>
              <a:off x="13430188" y="1810432"/>
              <a:ext cx="1146468" cy="369332"/>
            </a:xfrm>
            <a:prstGeom prst="rect">
              <a:avLst/>
            </a:prstGeom>
            <a:noFill/>
          </p:spPr>
          <p:txBody>
            <a:bodyPr wrap="none" rtlCol="0">
              <a:spAutoFit/>
            </a:bodyPr>
            <a:lstStyle/>
            <a:p>
              <a:r>
                <a:rPr lang="en-US" dirty="0">
                  <a:solidFill>
                    <a:srgbClr val="3F5CFF">
                      <a:lumMod val="40000"/>
                      <a:lumOff val="60000"/>
                    </a:srgbClr>
                  </a:solidFill>
                  <a:latin typeface="Arial"/>
                </a:rPr>
                <a:t>ELASTIC</a:t>
              </a:r>
            </a:p>
          </p:txBody>
        </p:sp>
        <p:sp>
          <p:nvSpPr>
            <p:cNvPr id="137" name="TextBox 136"/>
            <p:cNvSpPr txBox="1"/>
            <p:nvPr/>
          </p:nvSpPr>
          <p:spPr>
            <a:xfrm>
              <a:off x="-5114570" y="1785032"/>
              <a:ext cx="2078326" cy="369332"/>
            </a:xfrm>
            <a:prstGeom prst="rect">
              <a:avLst/>
            </a:prstGeom>
            <a:noFill/>
          </p:spPr>
          <p:txBody>
            <a:bodyPr wrap="none" rtlCol="0">
              <a:spAutoFit/>
            </a:bodyPr>
            <a:lstStyle/>
            <a:p>
              <a:r>
                <a:rPr lang="en-US" dirty="0">
                  <a:solidFill>
                    <a:srgbClr val="5147D1">
                      <a:lumMod val="40000"/>
                      <a:lumOff val="60000"/>
                    </a:srgbClr>
                  </a:solidFill>
                  <a:latin typeface="Arial"/>
                </a:rPr>
                <a:t>CONSOLIDATION</a:t>
              </a:r>
            </a:p>
          </p:txBody>
        </p:sp>
        <p:sp>
          <p:nvSpPr>
            <p:cNvPr id="138" name="TextBox 137"/>
            <p:cNvSpPr txBox="1"/>
            <p:nvPr/>
          </p:nvSpPr>
          <p:spPr>
            <a:xfrm>
              <a:off x="-2630818" y="1785032"/>
              <a:ext cx="2257990" cy="369332"/>
            </a:xfrm>
            <a:prstGeom prst="rect">
              <a:avLst/>
            </a:prstGeom>
            <a:noFill/>
          </p:spPr>
          <p:txBody>
            <a:bodyPr wrap="none" rtlCol="0">
              <a:spAutoFit/>
            </a:bodyPr>
            <a:lstStyle/>
            <a:p>
              <a:r>
                <a:rPr lang="en-US" dirty="0">
                  <a:solidFill>
                    <a:srgbClr val="9336B4">
                      <a:lumMod val="40000"/>
                      <a:lumOff val="60000"/>
                    </a:srgbClr>
                  </a:solidFill>
                  <a:latin typeface="Arial"/>
                </a:rPr>
                <a:t>COST</a:t>
              </a:r>
              <a:r>
                <a:rPr lang="en-US" dirty="0" smtClean="0">
                  <a:solidFill>
                    <a:srgbClr val="5147D1">
                      <a:lumMod val="40000"/>
                      <a:lumOff val="60000"/>
                    </a:srgbClr>
                  </a:solidFill>
                  <a:latin typeface="Arial"/>
                </a:rPr>
                <a:t> </a:t>
              </a:r>
              <a:r>
                <a:rPr lang="en-US" dirty="0">
                  <a:solidFill>
                    <a:srgbClr val="9336B4">
                      <a:lumMod val="40000"/>
                      <a:lumOff val="60000"/>
                    </a:srgbClr>
                  </a:solidFill>
                  <a:latin typeface="Arial"/>
                </a:rPr>
                <a:t>REDUCTION</a:t>
              </a:r>
            </a:p>
          </p:txBody>
        </p:sp>
        <p:sp>
          <p:nvSpPr>
            <p:cNvPr id="139" name="TextBox 138"/>
            <p:cNvSpPr txBox="1"/>
            <p:nvPr/>
          </p:nvSpPr>
          <p:spPr>
            <a:xfrm>
              <a:off x="32370" y="1785032"/>
              <a:ext cx="1146468" cy="369332"/>
            </a:xfrm>
            <a:prstGeom prst="rect">
              <a:avLst/>
            </a:prstGeom>
            <a:noFill/>
          </p:spPr>
          <p:txBody>
            <a:bodyPr wrap="none" rtlCol="0">
              <a:spAutoFit/>
            </a:bodyPr>
            <a:lstStyle/>
            <a:p>
              <a:r>
                <a:rPr lang="en-US" dirty="0">
                  <a:solidFill>
                    <a:srgbClr val="3F5CFF">
                      <a:lumMod val="40000"/>
                      <a:lumOff val="60000"/>
                    </a:srgbClr>
                  </a:solidFill>
                  <a:latin typeface="Arial"/>
                </a:rPr>
                <a:t>ELASTIC</a:t>
              </a:r>
            </a:p>
          </p:txBody>
        </p:sp>
      </p:grpSp>
      <p:pic>
        <p:nvPicPr>
          <p:cNvPr id="102" name="Picture 2"/>
          <p:cNvPicPr>
            <a:picLocks noChangeAspect="1" noChangeArrowheads="1"/>
          </p:cNvPicPr>
          <p:nvPr/>
        </p:nvPicPr>
        <p:blipFill>
          <a:blip r:embed="rId4" cstate="print"/>
          <a:srcRect/>
          <a:stretch>
            <a:fillRect/>
          </a:stretch>
        </p:blipFill>
        <p:spPr bwMode="auto">
          <a:xfrm>
            <a:off x="2434871" y="880420"/>
            <a:ext cx="3813533" cy="2840690"/>
          </a:xfrm>
          <a:prstGeom prst="rect">
            <a:avLst/>
          </a:prstGeom>
          <a:noFill/>
          <a:ln w="9525">
            <a:noFill/>
            <a:miter lim="800000"/>
            <a:headEnd/>
            <a:tailEnd/>
          </a:ln>
          <a:effectLst>
            <a:softEdge rad="31750"/>
          </a:effectLst>
        </p:spPr>
      </p:pic>
      <p:sp>
        <p:nvSpPr>
          <p:cNvPr id="177" name="TextBox 162"/>
          <p:cNvSpPr txBox="1">
            <a:spLocks noChangeArrowheads="1"/>
          </p:cNvSpPr>
          <p:nvPr/>
        </p:nvSpPr>
        <p:spPr bwMode="auto">
          <a:xfrm>
            <a:off x="-2460575" y="6723322"/>
            <a:ext cx="882983" cy="290271"/>
          </a:xfrm>
          <a:prstGeom prst="rect">
            <a:avLst/>
          </a:prstGeom>
          <a:noFill/>
          <a:ln w="9525">
            <a:noFill/>
            <a:miter lim="800000"/>
            <a:headEnd/>
            <a:tailEnd/>
          </a:ln>
          <a:effectLst/>
        </p:spPr>
        <p:txBody>
          <a:bodyPr wrap="square" lIns="108797" tIns="85668" rIns="108797" bIns="42834" anchor="ctr" anchorCtr="0">
            <a:spAutoFit/>
          </a:bodyPr>
          <a:lstStyle/>
          <a:p>
            <a:pPr algn="ctr">
              <a:lnSpc>
                <a:spcPts val="1190"/>
              </a:lnSpc>
              <a:spcBef>
                <a:spcPct val="40000"/>
              </a:spcBef>
              <a:buClr>
                <a:srgbClr val="59B7D9"/>
              </a:buClr>
              <a:buSzPct val="100000"/>
              <a:defRPr/>
            </a:pPr>
            <a:r>
              <a:rPr lang="en-US" sz="1300" dirty="0">
                <a:ea typeface="ＭＳ Ｐゴシック"/>
                <a:cs typeface="ＭＳ Ｐゴシック"/>
              </a:rPr>
              <a:t>Appliance</a:t>
            </a:r>
          </a:p>
        </p:txBody>
      </p:sp>
      <p:grpSp>
        <p:nvGrpSpPr>
          <p:cNvPr id="29" name="Group 28"/>
          <p:cNvGrpSpPr/>
          <p:nvPr/>
        </p:nvGrpSpPr>
        <p:grpSpPr>
          <a:xfrm>
            <a:off x="1242963" y="1769763"/>
            <a:ext cx="6123261" cy="1143000"/>
            <a:chOff x="894322" y="1085088"/>
            <a:chExt cx="6123261" cy="1143000"/>
          </a:xfrm>
        </p:grpSpPr>
        <p:sp>
          <p:nvSpPr>
            <p:cNvPr id="3" name="Pentagon 2"/>
            <p:cNvSpPr/>
            <p:nvPr/>
          </p:nvSpPr>
          <p:spPr>
            <a:xfrm>
              <a:off x="894322" y="1455598"/>
              <a:ext cx="6123261" cy="442343"/>
            </a:xfrm>
            <a:prstGeom prst="homePlate">
              <a:avLst/>
            </a:prstGeom>
            <a:gradFill flip="none" rotWithShape="1">
              <a:gsLst>
                <a:gs pos="0">
                  <a:schemeClr val="accent2"/>
                </a:gs>
                <a:gs pos="100000">
                  <a:schemeClr val="accent6">
                    <a:alpha val="53000"/>
                  </a:schemeClr>
                </a:gs>
              </a:gsLst>
              <a:lin ang="108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Arial"/>
              </a:endParaRPr>
            </a:p>
          </p:txBody>
        </p:sp>
        <p:sp>
          <p:nvSpPr>
            <p:cNvPr id="154" name="Pentagon 153"/>
            <p:cNvSpPr/>
            <p:nvPr/>
          </p:nvSpPr>
          <p:spPr>
            <a:xfrm>
              <a:off x="2865804" y="1369627"/>
              <a:ext cx="342900" cy="573922"/>
            </a:xfrm>
            <a:prstGeom prst="homePlate">
              <a:avLst/>
            </a:prstGeom>
            <a:gradFill flip="none" rotWithShape="1">
              <a:gsLst>
                <a:gs pos="0">
                  <a:schemeClr val="bg1">
                    <a:alpha val="22000"/>
                  </a:schemeClr>
                </a:gs>
                <a:gs pos="100000">
                  <a:srgbClr val="FFFFFF">
                    <a:alpha val="84000"/>
                  </a:srgbClr>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schemeClr val="bg1"/>
                </a:solidFill>
                <a:latin typeface="Arial"/>
              </a:endParaRPr>
            </a:p>
          </p:txBody>
        </p:sp>
        <p:sp>
          <p:nvSpPr>
            <p:cNvPr id="190" name="Pentagon 189"/>
            <p:cNvSpPr/>
            <p:nvPr/>
          </p:nvSpPr>
          <p:spPr>
            <a:xfrm>
              <a:off x="4722892" y="1369627"/>
              <a:ext cx="342900" cy="573922"/>
            </a:xfrm>
            <a:prstGeom prst="homePlate">
              <a:avLst/>
            </a:prstGeom>
            <a:gradFill flip="none" rotWithShape="1">
              <a:gsLst>
                <a:gs pos="0">
                  <a:schemeClr val="bg1">
                    <a:alpha val="22000"/>
                  </a:schemeClr>
                </a:gs>
                <a:gs pos="100000">
                  <a:srgbClr val="FFFFFF">
                    <a:alpha val="84000"/>
                  </a:srgbClr>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schemeClr val="bg1"/>
                </a:solidFill>
                <a:latin typeface="Arial"/>
              </a:endParaRPr>
            </a:p>
          </p:txBody>
        </p:sp>
        <p:grpSp>
          <p:nvGrpSpPr>
            <p:cNvPr id="26" name="Group 25"/>
            <p:cNvGrpSpPr/>
            <p:nvPr/>
          </p:nvGrpSpPr>
          <p:grpSpPr>
            <a:xfrm>
              <a:off x="1751990" y="1085088"/>
              <a:ext cx="965430" cy="1143000"/>
              <a:chOff x="1751990" y="1085088"/>
              <a:chExt cx="965430" cy="1143000"/>
            </a:xfrm>
          </p:grpSpPr>
          <p:grpSp>
            <p:nvGrpSpPr>
              <p:cNvPr id="176" name="Group 175"/>
              <p:cNvGrpSpPr>
                <a:grpSpLocks noChangeAspect="1"/>
              </p:cNvGrpSpPr>
              <p:nvPr/>
            </p:nvGrpSpPr>
            <p:grpSpPr>
              <a:xfrm>
                <a:off x="1751990" y="1085088"/>
                <a:ext cx="965430" cy="1143000"/>
                <a:chOff x="2577055" y="5464132"/>
                <a:chExt cx="1021742" cy="1209666"/>
              </a:xfrm>
            </p:grpSpPr>
            <p:sp>
              <p:nvSpPr>
                <p:cNvPr id="178" name="Oval 263"/>
                <p:cNvSpPr>
                  <a:spLocks/>
                </p:cNvSpPr>
                <p:nvPr/>
              </p:nvSpPr>
              <p:spPr bwMode="auto">
                <a:xfrm>
                  <a:off x="2594928" y="5464132"/>
                  <a:ext cx="966770" cy="1209666"/>
                </a:xfrm>
                <a:prstGeom prst="ellipse">
                  <a:avLst/>
                </a:prstGeom>
                <a:gradFill rotWithShape="0">
                  <a:gsLst>
                    <a:gs pos="0">
                      <a:srgbClr val="5C6A76"/>
                    </a:gs>
                    <a:gs pos="100000">
                      <a:srgbClr val="121517"/>
                    </a:gs>
                  </a:gsLst>
                  <a:lin ang="5400000" scaled="1"/>
                </a:gradFill>
                <a:ln w="25400" cap="flat">
                  <a:gradFill>
                    <a:gsLst>
                      <a:gs pos="0">
                        <a:srgbClr val="0183B7">
                          <a:lumMod val="20000"/>
                          <a:lumOff val="80000"/>
                        </a:srgbClr>
                      </a:gs>
                      <a:gs pos="100000">
                        <a:srgbClr val="0183B7">
                          <a:lumMod val="20000"/>
                          <a:lumOff val="80000"/>
                          <a:alpha val="39000"/>
                        </a:srgbClr>
                      </a:gs>
                    </a:gsLst>
                    <a:lin ang="5400000" scaled="0"/>
                  </a:gradFill>
                  <a:round/>
                  <a:headEnd type="none" w="med" len="med"/>
                  <a:tailEnd type="none" w="med" len="med"/>
                </a:ln>
                <a:effectLst>
                  <a:outerShdw blurRad="241300" algn="ctr" rotWithShape="0">
                    <a:sysClr val="windowText" lastClr="000000">
                      <a:alpha val="73000"/>
                    </a:sysClr>
                  </a:outerShdw>
                </a:effectLst>
              </p:spPr>
              <p:txBody>
                <a:bodyPr lIns="0" tIns="0" rIns="0" bIns="0"/>
                <a:lstStyle/>
                <a:p>
                  <a:pPr eaLnBrk="0" hangingPunct="0">
                    <a:lnSpc>
                      <a:spcPct val="90000"/>
                    </a:lnSpc>
                    <a:defRPr/>
                  </a:pPr>
                  <a:endParaRPr lang="en-US" kern="0" dirty="0">
                    <a:solidFill>
                      <a:schemeClr val="bg1"/>
                    </a:solidFill>
                    <a:latin typeface="Arial"/>
                  </a:endParaRPr>
                </a:p>
              </p:txBody>
            </p:sp>
            <p:pic>
              <p:nvPicPr>
                <p:cNvPr id="179" name="Picture 178" descr="iconthing.ai"/>
                <p:cNvPicPr>
                  <a:picLocks noChangeAspect="1"/>
                </p:cNvPicPr>
                <p:nvPr/>
              </p:nvPicPr>
              <p:blipFill>
                <a:blip r:embed="rId5" cstate="email">
                  <a:extLst>
                    <a:ext uri="{28A0092B-C50C-407E-A947-70E740481C1C}">
                      <a14:useLocalDpi xmlns:a14="http://schemas.microsoft.com/office/drawing/2010/main"/>
                    </a:ext>
                  </a:extLst>
                </a:blip>
                <a:srcRect l="21772" t="48646" r="68423" b="47454"/>
                <a:stretch>
                  <a:fillRect/>
                </a:stretch>
              </p:blipFill>
              <p:spPr>
                <a:xfrm>
                  <a:off x="2577055" y="5997209"/>
                  <a:ext cx="1021742" cy="337859"/>
                </a:xfrm>
                <a:prstGeom prst="rect">
                  <a:avLst/>
                </a:prstGeom>
              </p:spPr>
            </p:pic>
          </p:grpSp>
          <p:sp>
            <p:nvSpPr>
              <p:cNvPr id="22" name="TextBox 21"/>
              <p:cNvSpPr txBox="1"/>
              <p:nvPr/>
            </p:nvSpPr>
            <p:spPr>
              <a:xfrm>
                <a:off x="1907283" y="1159860"/>
                <a:ext cx="623101" cy="492443"/>
              </a:xfrm>
              <a:prstGeom prst="rect">
                <a:avLst/>
              </a:prstGeom>
              <a:noFill/>
            </p:spPr>
            <p:txBody>
              <a:bodyPr wrap="square" rtlCol="0">
                <a:spAutoFit/>
              </a:bodyPr>
              <a:lstStyle/>
              <a:p>
                <a:pPr algn="ctr"/>
                <a:r>
                  <a:rPr lang="en-US" sz="1300" dirty="0">
                    <a:solidFill>
                      <a:schemeClr val="bg1"/>
                    </a:solidFill>
                    <a:latin typeface="Arial"/>
                  </a:rPr>
                  <a:t>Physical</a:t>
                </a:r>
              </a:p>
            </p:txBody>
          </p:sp>
        </p:grpSp>
        <p:grpSp>
          <p:nvGrpSpPr>
            <p:cNvPr id="27" name="Group 26"/>
            <p:cNvGrpSpPr/>
            <p:nvPr/>
          </p:nvGrpSpPr>
          <p:grpSpPr>
            <a:xfrm>
              <a:off x="3619207" y="1085088"/>
              <a:ext cx="920251" cy="1143000"/>
              <a:chOff x="3619207" y="1085088"/>
              <a:chExt cx="920251" cy="1143000"/>
            </a:xfrm>
          </p:grpSpPr>
          <p:grpSp>
            <p:nvGrpSpPr>
              <p:cNvPr id="186" name="Group 185"/>
              <p:cNvGrpSpPr>
                <a:grpSpLocks noChangeAspect="1"/>
              </p:cNvGrpSpPr>
              <p:nvPr/>
            </p:nvGrpSpPr>
            <p:grpSpPr>
              <a:xfrm>
                <a:off x="3619207" y="1085088"/>
                <a:ext cx="920251" cy="1143000"/>
                <a:chOff x="5741644" y="4362935"/>
                <a:chExt cx="350668" cy="435548"/>
              </a:xfrm>
            </p:grpSpPr>
            <p:sp>
              <p:nvSpPr>
                <p:cNvPr id="188" name="Oval 263"/>
                <p:cNvSpPr>
                  <a:spLocks/>
                </p:cNvSpPr>
                <p:nvPr/>
              </p:nvSpPr>
              <p:spPr bwMode="auto">
                <a:xfrm>
                  <a:off x="5741644" y="4362935"/>
                  <a:ext cx="350668" cy="435548"/>
                </a:xfrm>
                <a:prstGeom prst="ellipse">
                  <a:avLst/>
                </a:prstGeom>
                <a:gradFill rotWithShape="0">
                  <a:gsLst>
                    <a:gs pos="0">
                      <a:srgbClr val="5C6A76"/>
                    </a:gs>
                    <a:gs pos="100000">
                      <a:srgbClr val="121517"/>
                    </a:gs>
                  </a:gsLst>
                  <a:lin ang="5400000" scaled="1"/>
                </a:gradFill>
                <a:ln w="25400" cap="flat">
                  <a:gradFill>
                    <a:gsLst>
                      <a:gs pos="0">
                        <a:srgbClr val="0183B7">
                          <a:lumMod val="20000"/>
                          <a:lumOff val="80000"/>
                        </a:srgbClr>
                      </a:gs>
                      <a:gs pos="100000">
                        <a:srgbClr val="0183B7">
                          <a:lumMod val="20000"/>
                          <a:lumOff val="80000"/>
                          <a:alpha val="39000"/>
                        </a:srgbClr>
                      </a:gs>
                    </a:gsLst>
                    <a:lin ang="5400000" scaled="0"/>
                  </a:gradFill>
                  <a:round/>
                  <a:headEnd type="none" w="med" len="med"/>
                  <a:tailEnd type="none" w="med" len="med"/>
                </a:ln>
                <a:effectLst>
                  <a:outerShdw blurRad="241300" algn="ctr" rotWithShape="0">
                    <a:sysClr val="windowText" lastClr="000000">
                      <a:alpha val="73000"/>
                    </a:sysClr>
                  </a:outerShdw>
                </a:effectLst>
              </p:spPr>
              <p:txBody>
                <a:bodyPr lIns="0" tIns="0" rIns="0" bIns="0"/>
                <a:lstStyle/>
                <a:p>
                  <a:pPr eaLnBrk="0" hangingPunct="0">
                    <a:lnSpc>
                      <a:spcPct val="90000"/>
                    </a:lnSpc>
                    <a:defRPr/>
                  </a:pPr>
                  <a:endParaRPr lang="en-US" kern="0" dirty="0">
                    <a:solidFill>
                      <a:schemeClr val="bg1"/>
                    </a:solidFill>
                    <a:latin typeface="Arial"/>
                  </a:endParaRPr>
                </a:p>
              </p:txBody>
            </p:sp>
            <p:pic>
              <p:nvPicPr>
                <p:cNvPr id="189" name="Picture 150" descr="ICON_VM_basic_label_Q308"/>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5785471" y="4493754"/>
                  <a:ext cx="273214" cy="228213"/>
                </a:xfrm>
                <a:prstGeom prst="rect">
                  <a:avLst/>
                </a:prstGeom>
                <a:noFill/>
                <a:ln w="9525">
                  <a:noFill/>
                  <a:miter lim="800000"/>
                  <a:headEnd/>
                  <a:tailEnd/>
                </a:ln>
              </p:spPr>
            </p:pic>
          </p:grpSp>
          <p:sp>
            <p:nvSpPr>
              <p:cNvPr id="191" name="TextBox 190"/>
              <p:cNvSpPr txBox="1"/>
              <p:nvPr/>
            </p:nvSpPr>
            <p:spPr>
              <a:xfrm>
                <a:off x="3851113" y="1159860"/>
                <a:ext cx="654538" cy="292388"/>
              </a:xfrm>
              <a:prstGeom prst="rect">
                <a:avLst/>
              </a:prstGeom>
              <a:noFill/>
            </p:spPr>
            <p:txBody>
              <a:bodyPr wrap="none" rtlCol="0">
                <a:spAutoFit/>
              </a:bodyPr>
              <a:lstStyle/>
              <a:p>
                <a:r>
                  <a:rPr lang="en-US" sz="1300" dirty="0">
                    <a:solidFill>
                      <a:schemeClr val="bg1"/>
                    </a:solidFill>
                    <a:latin typeface="Arial"/>
                  </a:rPr>
                  <a:t>Virtual</a:t>
                </a:r>
              </a:p>
            </p:txBody>
          </p:sp>
        </p:grpSp>
        <p:grpSp>
          <p:nvGrpSpPr>
            <p:cNvPr id="28" name="Group 27"/>
            <p:cNvGrpSpPr/>
            <p:nvPr/>
          </p:nvGrpSpPr>
          <p:grpSpPr>
            <a:xfrm>
              <a:off x="5536327" y="1085088"/>
              <a:ext cx="854418" cy="1143000"/>
              <a:chOff x="5536327" y="1085088"/>
              <a:chExt cx="854418" cy="1143000"/>
            </a:xfrm>
          </p:grpSpPr>
          <p:grpSp>
            <p:nvGrpSpPr>
              <p:cNvPr id="181" name="Group 180"/>
              <p:cNvGrpSpPr>
                <a:grpSpLocks noChangeAspect="1"/>
              </p:cNvGrpSpPr>
              <p:nvPr/>
            </p:nvGrpSpPr>
            <p:grpSpPr>
              <a:xfrm>
                <a:off x="5536327" y="1085088"/>
                <a:ext cx="854418" cy="1143000"/>
                <a:chOff x="4209043" y="3923012"/>
                <a:chExt cx="909001" cy="1216026"/>
              </a:xfrm>
            </p:grpSpPr>
            <p:sp>
              <p:nvSpPr>
                <p:cNvPr id="183" name="Oval 86"/>
                <p:cNvSpPr>
                  <a:spLocks/>
                </p:cNvSpPr>
                <p:nvPr/>
              </p:nvSpPr>
              <p:spPr bwMode="auto">
                <a:xfrm>
                  <a:off x="4209043" y="3923012"/>
                  <a:ext cx="909001" cy="1216026"/>
                </a:xfrm>
                <a:prstGeom prst="ellipse">
                  <a:avLst/>
                </a:prstGeom>
                <a:gradFill rotWithShape="0">
                  <a:gsLst>
                    <a:gs pos="0">
                      <a:srgbClr val="5C6A76"/>
                    </a:gs>
                    <a:gs pos="100000">
                      <a:srgbClr val="121517"/>
                    </a:gs>
                  </a:gsLst>
                  <a:lin ang="5400000" scaled="1"/>
                </a:gradFill>
                <a:ln w="25400" cap="flat">
                  <a:gradFill>
                    <a:gsLst>
                      <a:gs pos="0">
                        <a:srgbClr val="0183B7">
                          <a:lumMod val="20000"/>
                          <a:lumOff val="80000"/>
                        </a:srgbClr>
                      </a:gs>
                      <a:gs pos="100000">
                        <a:srgbClr val="0183B7">
                          <a:lumMod val="20000"/>
                          <a:lumOff val="80000"/>
                          <a:alpha val="39000"/>
                        </a:srgbClr>
                      </a:gs>
                    </a:gsLst>
                    <a:lin ang="5400000" scaled="0"/>
                  </a:gradFill>
                  <a:round/>
                  <a:headEnd type="none" w="med" len="med"/>
                  <a:tailEnd type="none" w="med" len="med"/>
                </a:ln>
                <a:effectLst>
                  <a:outerShdw blurRad="241300" algn="ctr" rotWithShape="0">
                    <a:sysClr val="windowText" lastClr="000000">
                      <a:alpha val="73000"/>
                    </a:sysClr>
                  </a:outerShdw>
                </a:effectLst>
              </p:spPr>
              <p:txBody>
                <a:bodyPr lIns="0" tIns="0" rIns="0" bIns="0"/>
                <a:lstStyle/>
                <a:p>
                  <a:pPr eaLnBrk="0" hangingPunct="0">
                    <a:lnSpc>
                      <a:spcPct val="90000"/>
                    </a:lnSpc>
                    <a:defRPr/>
                  </a:pPr>
                  <a:endParaRPr lang="en-US" kern="0" dirty="0">
                    <a:solidFill>
                      <a:schemeClr val="bg1"/>
                    </a:solidFill>
                    <a:latin typeface="Arial"/>
                  </a:endParaRPr>
                </a:p>
              </p:txBody>
            </p:sp>
            <p:sp>
              <p:nvSpPr>
                <p:cNvPr id="184" name="Freeform 176"/>
                <p:cNvSpPr>
                  <a:spLocks/>
                </p:cNvSpPr>
                <p:nvPr/>
              </p:nvSpPr>
              <p:spPr bwMode="auto">
                <a:xfrm>
                  <a:off x="4259865" y="4324017"/>
                  <a:ext cx="843036" cy="414017"/>
                </a:xfrm>
                <a:custGeom>
                  <a:avLst/>
                  <a:gdLst>
                    <a:gd name="T0" fmla="*/ 38740 w 673"/>
                    <a:gd name="T1" fmla="*/ 11757 h 382"/>
                    <a:gd name="T2" fmla="*/ 30064 w 673"/>
                    <a:gd name="T3" fmla="*/ 4076 h 382"/>
                    <a:gd name="T4" fmla="*/ 27192 w 673"/>
                    <a:gd name="T5" fmla="*/ 4587 h 382"/>
                    <a:gd name="T6" fmla="*/ 18038 w 673"/>
                    <a:gd name="T7" fmla="*/ 0 h 382"/>
                    <a:gd name="T8" fmla="*/ 6665 w 673"/>
                    <a:gd name="T9" fmla="*/ 10325 h 382"/>
                    <a:gd name="T10" fmla="*/ 0 w 673"/>
                    <a:gd name="T11" fmla="*/ 19370 h 382"/>
                    <a:gd name="T12" fmla="*/ 1977 w 673"/>
                    <a:gd name="T13" fmla="*/ 25054 h 382"/>
                    <a:gd name="T14" fmla="*/ 20186 w 673"/>
                    <a:gd name="T15" fmla="*/ 25054 h 382"/>
                    <a:gd name="T16" fmla="*/ 34935 w 673"/>
                    <a:gd name="T17" fmla="*/ 25054 h 382"/>
                    <a:gd name="T18" fmla="*/ 40664 w 673"/>
                    <a:gd name="T19" fmla="*/ 25054 h 382"/>
                    <a:gd name="T20" fmla="*/ 44439 w 673"/>
                    <a:gd name="T21" fmla="*/ 18733 h 382"/>
                    <a:gd name="T22" fmla="*/ 38740 w 673"/>
                    <a:gd name="T23" fmla="*/ 11757 h 38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673"/>
                    <a:gd name="T37" fmla="*/ 0 h 382"/>
                    <a:gd name="T38" fmla="*/ 673 w 673"/>
                    <a:gd name="T39" fmla="*/ 382 h 38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673" h="382">
                      <a:moveTo>
                        <a:pt x="587" y="179"/>
                      </a:moveTo>
                      <a:cubicBezTo>
                        <a:pt x="580" y="114"/>
                        <a:pt x="524" y="62"/>
                        <a:pt x="456" y="62"/>
                      </a:cubicBezTo>
                      <a:cubicBezTo>
                        <a:pt x="441" y="62"/>
                        <a:pt x="426" y="65"/>
                        <a:pt x="412" y="70"/>
                      </a:cubicBezTo>
                      <a:cubicBezTo>
                        <a:pt x="381" y="28"/>
                        <a:pt x="330" y="0"/>
                        <a:pt x="273" y="0"/>
                      </a:cubicBezTo>
                      <a:cubicBezTo>
                        <a:pt x="183" y="0"/>
                        <a:pt x="109" y="69"/>
                        <a:pt x="101" y="158"/>
                      </a:cubicBezTo>
                      <a:cubicBezTo>
                        <a:pt x="43" y="176"/>
                        <a:pt x="0" y="230"/>
                        <a:pt x="0" y="295"/>
                      </a:cubicBezTo>
                      <a:cubicBezTo>
                        <a:pt x="0" y="327"/>
                        <a:pt x="11" y="357"/>
                        <a:pt x="30" y="382"/>
                      </a:cubicBezTo>
                      <a:cubicBezTo>
                        <a:pt x="306" y="382"/>
                        <a:pt x="306" y="382"/>
                        <a:pt x="306" y="382"/>
                      </a:cubicBezTo>
                      <a:cubicBezTo>
                        <a:pt x="529" y="382"/>
                        <a:pt x="529" y="382"/>
                        <a:pt x="529" y="382"/>
                      </a:cubicBezTo>
                      <a:cubicBezTo>
                        <a:pt x="616" y="382"/>
                        <a:pt x="616" y="382"/>
                        <a:pt x="616" y="382"/>
                      </a:cubicBezTo>
                      <a:cubicBezTo>
                        <a:pt x="650" y="363"/>
                        <a:pt x="673" y="327"/>
                        <a:pt x="673" y="286"/>
                      </a:cubicBezTo>
                      <a:cubicBezTo>
                        <a:pt x="673" y="234"/>
                        <a:pt x="636" y="190"/>
                        <a:pt x="587" y="179"/>
                      </a:cubicBezTo>
                      <a:close/>
                    </a:path>
                  </a:pathLst>
                </a:custGeom>
                <a:solidFill>
                  <a:schemeClr val="tx1"/>
                </a:solidFill>
                <a:ln w="25400">
                  <a:noFill/>
                  <a:round/>
                  <a:headEnd/>
                  <a:tailEnd/>
                </a:ln>
                <a:effectLst/>
              </p:spPr>
              <p:txBody>
                <a:bodyPr lIns="130032" tIns="65017" rIns="130032" bIns="65017"/>
                <a:lstStyle/>
                <a:p>
                  <a:pPr defTabSz="1546998">
                    <a:defRPr/>
                  </a:pPr>
                  <a:endParaRPr lang="en-US" sz="3100" b="1" kern="0" dirty="0">
                    <a:solidFill>
                      <a:schemeClr val="bg1"/>
                    </a:solidFill>
                    <a:latin typeface="Arial"/>
                  </a:endParaRPr>
                </a:p>
              </p:txBody>
            </p:sp>
          </p:grpSp>
          <p:sp>
            <p:nvSpPr>
              <p:cNvPr id="192" name="TextBox 191"/>
              <p:cNvSpPr txBox="1"/>
              <p:nvPr/>
            </p:nvSpPr>
            <p:spPr>
              <a:xfrm>
                <a:off x="5738780" y="1159860"/>
                <a:ext cx="620683" cy="292388"/>
              </a:xfrm>
              <a:prstGeom prst="rect">
                <a:avLst/>
              </a:prstGeom>
              <a:noFill/>
            </p:spPr>
            <p:txBody>
              <a:bodyPr wrap="none" rtlCol="0">
                <a:spAutoFit/>
              </a:bodyPr>
              <a:lstStyle/>
              <a:p>
                <a:r>
                  <a:rPr lang="en-US" sz="1300" dirty="0">
                    <a:solidFill>
                      <a:schemeClr val="bg1"/>
                    </a:solidFill>
                    <a:latin typeface="Arial"/>
                  </a:rPr>
                  <a:t>Cloud</a:t>
                </a:r>
              </a:p>
            </p:txBody>
          </p:sp>
        </p:grpSp>
      </p:grpSp>
    </p:spTree>
    <p:extLst>
      <p:ext uri="{BB962C8B-B14F-4D97-AF65-F5344CB8AC3E}">
        <p14:creationId xmlns:p14="http://schemas.microsoft.com/office/powerpoint/2010/main" val="32513432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4.72222E-6 1.85185E-6 L -0.51753 -0.00255 " pathEditMode="relative" rAng="0" ptsTypes="AA">
                                      <p:cBhvr>
                                        <p:cTn id="6" dur="4000" fill="hold"/>
                                        <p:tgtEl>
                                          <p:spTgt spid="9"/>
                                        </p:tgtEl>
                                        <p:attrNameLst>
                                          <p:attrName>ppt_x</p:attrName>
                                          <p:attrName>ppt_y</p:attrName>
                                        </p:attrNameLst>
                                      </p:cBhvr>
                                      <p:rCtr x="-25885" y="-139"/>
                                    </p:animMotion>
                                  </p:childTnLst>
                                </p:cTn>
                              </p:par>
                              <p:par>
                                <p:cTn id="7" presetID="42" presetClass="path" presetSubtype="0" accel="50000" decel="50000" fill="hold" nodeType="withEffect">
                                  <p:stCondLst>
                                    <p:cond delay="0"/>
                                  </p:stCondLst>
                                  <p:childTnLst>
                                    <p:animMotion origin="layout" path="M 1.94444E-6 -2.59259E-6 L 0.66163 -2.59259E-6 " pathEditMode="relative" rAng="0" ptsTypes="AA">
                                      <p:cBhvr>
                                        <p:cTn id="8" dur="4000" fill="hold"/>
                                        <p:tgtEl>
                                          <p:spTgt spid="8"/>
                                        </p:tgtEl>
                                        <p:attrNameLst>
                                          <p:attrName>ppt_x</p:attrName>
                                          <p:attrName>ppt_y</p:attrName>
                                        </p:attrNameLst>
                                      </p:cBhvr>
                                      <p:rCtr x="33073" y="0"/>
                                    </p:animMotion>
                                  </p:childTnLst>
                                </p:cTn>
                              </p:par>
                              <p:par>
                                <p:cTn id="9" presetID="42" presetClass="path" presetSubtype="0" accel="50000" decel="50000" fill="hold" nodeType="withEffect">
                                  <p:stCondLst>
                                    <p:cond delay="0"/>
                                  </p:stCondLst>
                                  <p:childTnLst>
                                    <p:animMotion origin="layout" path="M -1.11111E-6 1.11111E-6 L -0.51736 -0.00255 " pathEditMode="relative" rAng="0" ptsTypes="AA">
                                      <p:cBhvr>
                                        <p:cTn id="10" dur="4000" fill="hold"/>
                                        <p:tgtEl>
                                          <p:spTgt spid="7"/>
                                        </p:tgtEl>
                                        <p:attrNameLst>
                                          <p:attrName>ppt_x</p:attrName>
                                          <p:attrName>ppt_y</p:attrName>
                                        </p:attrNameLst>
                                      </p:cBhvr>
                                      <p:rCtr x="-25868" y="-139"/>
                                    </p:animMotion>
                                  </p:childTnLst>
                                </p:cTn>
                              </p:par>
                              <p:par>
                                <p:cTn id="11" presetID="42" presetClass="path" presetSubtype="0" accel="50000" decel="50000" fill="hold" nodeType="withEffect">
                                  <p:stCondLst>
                                    <p:cond delay="0"/>
                                  </p:stCondLst>
                                  <p:childTnLst>
                                    <p:animMotion origin="layout" path="M -4.44444E-6 3.7037E-6 L 0.48073 3.7037E-6 " pathEditMode="relative" rAng="0" ptsTypes="AA">
                                      <p:cBhvr>
                                        <p:cTn id="12" dur="4000" fill="hold"/>
                                        <p:tgtEl>
                                          <p:spTgt spid="103"/>
                                        </p:tgtEl>
                                        <p:attrNameLst>
                                          <p:attrName>ppt_x</p:attrName>
                                          <p:attrName>ppt_y</p:attrName>
                                        </p:attrNameLst>
                                      </p:cBhvr>
                                      <p:rCtr x="24028" y="0"/>
                                    </p:animMotion>
                                  </p:childTnLst>
                                </p:cTn>
                              </p:par>
                              <p:par>
                                <p:cTn id="13" presetID="42" presetClass="path" presetSubtype="0" accel="50000" decel="50000" fill="hold" nodeType="withEffect">
                                  <p:stCondLst>
                                    <p:cond delay="0"/>
                                  </p:stCondLst>
                                  <p:childTnLst>
                                    <p:animMotion origin="layout" path="M 2.22222E-6 -2.22222E-6 L -0.34028 -2.22222E-6 " pathEditMode="relative" rAng="0" ptsTypes="AA">
                                      <p:cBhvr>
                                        <p:cTn id="14" dur="4000" fill="hold"/>
                                        <p:tgtEl>
                                          <p:spTgt spid="120"/>
                                        </p:tgtEl>
                                        <p:attrNameLst>
                                          <p:attrName>ppt_x</p:attrName>
                                          <p:attrName>ppt_y</p:attrName>
                                        </p:attrNameLst>
                                      </p:cBhvr>
                                      <p:rCtr x="-17014" y="0"/>
                                    </p:animMotion>
                                  </p:childTnLst>
                                </p:cTn>
                              </p:par>
                              <p:par>
                                <p:cTn id="15" presetID="42" presetClass="path" presetSubtype="0" accel="50000" decel="50000" fill="hold" nodeType="withEffect">
                                  <p:stCondLst>
                                    <p:cond delay="0"/>
                                  </p:stCondLst>
                                  <p:childTnLst>
                                    <p:animMotion origin="layout" path="M -8.33333E-7 1.48148E-6 L 0.48073 0.00254 " pathEditMode="relative" rAng="0" ptsTypes="AA">
                                      <p:cBhvr>
                                        <p:cTn id="16" dur="4000" fill="hold"/>
                                        <p:tgtEl>
                                          <p:spTgt spid="130"/>
                                        </p:tgtEl>
                                        <p:attrNameLst>
                                          <p:attrName>ppt_x</p:attrName>
                                          <p:attrName>ppt_y</p:attrName>
                                        </p:attrNameLst>
                                      </p:cBhvr>
                                      <p:rCtr x="24028" y="116"/>
                                    </p:animMotion>
                                  </p:childTnLst>
                                </p:cTn>
                              </p:par>
                            </p:childTnLst>
                          </p:cTn>
                        </p:par>
                        <p:par>
                          <p:cTn id="17" fill="hold">
                            <p:stCondLst>
                              <p:cond delay="4000"/>
                            </p:stCondLst>
                            <p:childTnLst>
                              <p:par>
                                <p:cTn id="18" presetID="10" presetClass="entr" presetSubtype="0" fill="hold" nodeType="afterEffect">
                                  <p:stCondLst>
                                    <p:cond delay="0"/>
                                  </p:stCondLst>
                                  <p:childTnLst>
                                    <p:set>
                                      <p:cBhvr>
                                        <p:cTn id="19" dur="1" fill="hold">
                                          <p:stCondLst>
                                            <p:cond delay="0"/>
                                          </p:stCondLst>
                                        </p:cTn>
                                        <p:tgtEl>
                                          <p:spTgt spid="102"/>
                                        </p:tgtEl>
                                        <p:attrNameLst>
                                          <p:attrName>style.visibility</p:attrName>
                                        </p:attrNameLst>
                                      </p:cBhvr>
                                      <p:to>
                                        <p:strVal val="visible"/>
                                      </p:to>
                                    </p:set>
                                    <p:animEffect transition="in" filter="fade">
                                      <p:cBhvr>
                                        <p:cTn id="20" dur="500"/>
                                        <p:tgtEl>
                                          <p:spTgt spid="102"/>
                                        </p:tgtEl>
                                      </p:cBhvr>
                                    </p:animEffect>
                                  </p:childTnLst>
                                </p:cTn>
                              </p:par>
                            </p:childTnLst>
                          </p:cTn>
                        </p:par>
                        <p:par>
                          <p:cTn id="21" fill="hold">
                            <p:stCondLst>
                              <p:cond delay="4500"/>
                            </p:stCondLst>
                            <p:childTnLst>
                              <p:par>
                                <p:cTn id="22" presetID="22" presetClass="entr" presetSubtype="8" fill="hold" nodeType="afterEffect">
                                  <p:stCondLst>
                                    <p:cond delay="0"/>
                                  </p:stCondLst>
                                  <p:childTnLst>
                                    <p:set>
                                      <p:cBhvr>
                                        <p:cTn id="23" dur="1" fill="hold">
                                          <p:stCondLst>
                                            <p:cond delay="0"/>
                                          </p:stCondLst>
                                        </p:cTn>
                                        <p:tgtEl>
                                          <p:spTgt spid="29"/>
                                        </p:tgtEl>
                                        <p:attrNameLst>
                                          <p:attrName>style.visibility</p:attrName>
                                        </p:attrNameLst>
                                      </p:cBhvr>
                                      <p:to>
                                        <p:strVal val="visible"/>
                                      </p:to>
                                    </p:set>
                                    <p:animEffect transition="in" filter="wipe(left)">
                                      <p:cBhvr>
                                        <p:cTn id="24"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9" name="Picture 38"/>
          <p:cNvPicPr>
            <a:picLocks noChangeArrowheads="1"/>
          </p:cNvPicPr>
          <p:nvPr/>
        </p:nvPicPr>
        <p:blipFill>
          <a:blip r:embed="rId3" cstate="print">
            <a:alphaModFix amt="50000"/>
          </a:blip>
          <a:srcRect/>
          <a:stretch>
            <a:fillRect/>
          </a:stretch>
        </p:blipFill>
        <p:spPr bwMode="auto">
          <a:xfrm>
            <a:off x="779464" y="952501"/>
            <a:ext cx="7596187" cy="4757738"/>
          </a:xfrm>
          <a:prstGeom prst="rect">
            <a:avLst/>
          </a:prstGeom>
          <a:noFill/>
          <a:ln w="12700">
            <a:noFill/>
            <a:miter lim="800000"/>
            <a:headEnd/>
            <a:tailEnd/>
          </a:ln>
        </p:spPr>
      </p:pic>
      <p:grpSp>
        <p:nvGrpSpPr>
          <p:cNvPr id="3" name="Group 2"/>
          <p:cNvGrpSpPr/>
          <p:nvPr/>
        </p:nvGrpSpPr>
        <p:grpSpPr>
          <a:xfrm>
            <a:off x="-363404" y="241300"/>
            <a:ext cx="2432058" cy="6121400"/>
            <a:chOff x="-484413" y="241300"/>
            <a:chExt cx="3241900" cy="6121400"/>
          </a:xfrm>
        </p:grpSpPr>
        <p:sp>
          <p:nvSpPr>
            <p:cNvPr id="66" name="Trapezoid 65"/>
            <p:cNvSpPr/>
            <p:nvPr/>
          </p:nvSpPr>
          <p:spPr>
            <a:xfrm rot="5400000">
              <a:off x="-1933857" y="1690744"/>
              <a:ext cx="6121400" cy="3222512"/>
            </a:xfrm>
            <a:prstGeom prst="trapezoid">
              <a:avLst>
                <a:gd name="adj" fmla="val 73393"/>
              </a:avLst>
            </a:prstGeom>
            <a:gradFill flip="none" rotWithShape="1">
              <a:gsLst>
                <a:gs pos="0">
                  <a:schemeClr val="tx1">
                    <a:lumMod val="50000"/>
                  </a:schemeClr>
                </a:gs>
                <a:gs pos="100000">
                  <a:schemeClr val="tx1">
                    <a:lumMod val="50000"/>
                    <a:alpha val="0"/>
                  </a:schemeClr>
                </a:gs>
              </a:gsLst>
              <a:lin ang="16200000" scaled="0"/>
              <a:tileRect/>
            </a:gra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522"/>
              <a:endParaRPr lang="en-US" dirty="0" smtClean="0">
                <a:solidFill>
                  <a:srgbClr val="FFFFFF"/>
                </a:solidFill>
              </a:endParaRPr>
            </a:p>
          </p:txBody>
        </p:sp>
        <p:sp>
          <p:nvSpPr>
            <p:cNvPr id="44" name="AutoShape 39"/>
            <p:cNvSpPr>
              <a:spLocks/>
            </p:cNvSpPr>
            <p:nvPr/>
          </p:nvSpPr>
          <p:spPr bwMode="auto">
            <a:xfrm>
              <a:off x="1549400" y="2721768"/>
              <a:ext cx="1208087" cy="1208088"/>
            </a:xfrm>
            <a:prstGeom prst="roundRect">
              <a:avLst>
                <a:gd name="adj" fmla="val 4731"/>
              </a:avLst>
            </a:prstGeom>
            <a:gradFill rotWithShape="0">
              <a:gsLst>
                <a:gs pos="0">
                  <a:srgbClr val="424242"/>
                </a:gs>
                <a:gs pos="100000">
                  <a:srgbClr val="191919"/>
                </a:gs>
              </a:gsLst>
              <a:lin ang="5400000" scaled="1"/>
            </a:gradFill>
            <a:ln w="50800">
              <a:solidFill>
                <a:schemeClr val="bg1">
                  <a:lumMod val="50000"/>
                </a:schemeClr>
              </a:solidFill>
              <a:round/>
              <a:headEnd/>
              <a:tailEnd/>
            </a:ln>
          </p:spPr>
          <p:txBody>
            <a:bodyPr lIns="0" tIns="0" rIns="0" bIns="0"/>
            <a:lstStyle/>
            <a:p>
              <a:pPr defTabSz="913522" fontAlgn="base">
                <a:spcBef>
                  <a:spcPct val="0"/>
                </a:spcBef>
                <a:spcAft>
                  <a:spcPct val="0"/>
                </a:spcAft>
              </a:pPr>
              <a:endParaRPr lang="en-US">
                <a:solidFill>
                  <a:srgbClr val="000000"/>
                </a:solidFill>
              </a:endParaRPr>
            </a:p>
          </p:txBody>
        </p:sp>
        <p:pic>
          <p:nvPicPr>
            <p:cNvPr id="69" name="Picture 12" descr="C:\Users\Melissa.DUARTE\Desktop\keynotepics\image7-1.png"/>
            <p:cNvPicPr>
              <a:picLocks noChangeAspect="1" noChangeArrowheads="1"/>
            </p:cNvPicPr>
            <p:nvPr/>
          </p:nvPicPr>
          <p:blipFill rotWithShape="1">
            <a:blip r:embed="rId4" cstate="print">
              <a:extLst>
                <a:ext uri="{28A0092B-C50C-407E-A947-70E740481C1C}">
                  <a14:useLocalDpi xmlns:a14="http://schemas.microsoft.com/office/drawing/2010/main"/>
                </a:ext>
              </a:extLst>
            </a:blip>
            <a:srcRect b="4572"/>
            <a:stretch/>
          </p:blipFill>
          <p:spPr bwMode="auto">
            <a:xfrm>
              <a:off x="-112669" y="3012680"/>
              <a:ext cx="1816100" cy="1301642"/>
            </a:xfrm>
            <a:prstGeom prst="rect">
              <a:avLst/>
            </a:prstGeom>
            <a:noFill/>
            <a:effectLst>
              <a:outerShdw blurRad="50800" dist="38100" dir="5400000" algn="t" rotWithShape="0">
                <a:prstClr val="black">
                  <a:alpha val="40000"/>
                </a:prstClr>
              </a:outerShdw>
              <a:reflection blurRad="6350" stA="52000" endA="300" endPos="35000" dir="5400000" sy="-100000" algn="bl" rotWithShape="0"/>
            </a:effectLst>
            <a:extLst>
              <a:ext uri="{909E8E84-426E-40DD-AFC4-6F175D3DCCD1}">
                <a14:hiddenFill xmlns:a14="http://schemas.microsoft.com/office/drawing/2010/main">
                  <a:solidFill>
                    <a:srgbClr val="FFFFFF"/>
                  </a:solidFill>
                </a14:hiddenFill>
              </a:ext>
            </a:extLst>
          </p:spPr>
        </p:pic>
        <p:pic>
          <p:nvPicPr>
            <p:cNvPr id="70" name="Picture 69" descr="C:\Users\Melissa.DUARTE\Desktop\keynotepics\image8-1.png"/>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260615" y="2467383"/>
              <a:ext cx="587375" cy="989541"/>
            </a:xfrm>
            <a:prstGeom prst="rect">
              <a:avLst/>
            </a:prstGeom>
            <a:noFill/>
            <a:effectLst>
              <a:outerShdw blurRad="50800" dist="38100" dir="5400000" algn="t" rotWithShape="0">
                <a:prstClr val="black">
                  <a:alpha val="40000"/>
                </a:prstClr>
              </a:outerShdw>
              <a:reflection blurRad="6350" stA="52000" endA="300" endPos="35000" dir="5400000" sy="-100000" algn="bl" rotWithShape="0"/>
            </a:effectLst>
            <a:extLst>
              <a:ext uri="{909E8E84-426E-40DD-AFC4-6F175D3DCCD1}">
                <a14:hiddenFill xmlns:a14="http://schemas.microsoft.com/office/drawing/2010/main">
                  <a:solidFill>
                    <a:srgbClr val="FFFFFF"/>
                  </a:solidFill>
                </a14:hiddenFill>
              </a:ext>
            </a:extLst>
          </p:spPr>
        </p:pic>
        <p:pic>
          <p:nvPicPr>
            <p:cNvPr id="71" name="Picture 14" descr="C:\Users\Melissa.DUARTE\Desktop\keynotepics\image9.png"/>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96250" y="3908928"/>
              <a:ext cx="519944" cy="864193"/>
            </a:xfrm>
            <a:prstGeom prst="rect">
              <a:avLst/>
            </a:prstGeom>
            <a:noFill/>
            <a:effectLst>
              <a:outerShdw blurRad="50800" dist="38100" dir="5400000" algn="t" rotWithShape="0">
                <a:prstClr val="black">
                  <a:alpha val="40000"/>
                </a:prstClr>
              </a:outerShdw>
              <a:reflection blurRad="6350" stA="52000" endA="300" endPos="35000" dir="5400000" sy="-100000" algn="bl" rotWithShape="0"/>
            </a:effectLst>
            <a:extLst>
              <a:ext uri="{909E8E84-426E-40DD-AFC4-6F175D3DCCD1}">
                <a14:hiddenFill xmlns:a14="http://schemas.microsoft.com/office/drawing/2010/main">
                  <a:solidFill>
                    <a:srgbClr val="FFFFFF"/>
                  </a:solidFill>
                </a14:hiddenFill>
              </a:ext>
            </a:extLst>
          </p:spPr>
        </p:pic>
        <p:pic>
          <p:nvPicPr>
            <p:cNvPr id="76" name="Picture 11" descr="C:\Users\Melissa.DUARTE\Desktop\keynotepics\image6-1.png"/>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814574" y="3973096"/>
              <a:ext cx="797307" cy="1028699"/>
            </a:xfrm>
            <a:prstGeom prst="rect">
              <a:avLst/>
            </a:prstGeom>
            <a:noFill/>
            <a:effectLst>
              <a:outerShdw blurRad="50800" dist="38100" dir="5400000" algn="t" rotWithShape="0">
                <a:prstClr val="black">
                  <a:alpha val="40000"/>
                </a:prstClr>
              </a:outerShdw>
              <a:reflection blurRad="6350" stA="52000" endA="300" endPos="35000" dir="5400000" sy="-100000" algn="bl" rotWithShape="0"/>
            </a:effectLst>
            <a:extLst>
              <a:ext uri="{909E8E84-426E-40DD-AFC4-6F175D3DCCD1}">
                <a14:hiddenFill xmlns:a14="http://schemas.microsoft.com/office/drawing/2010/main">
                  <a:solidFill>
                    <a:srgbClr val="FFFFFF"/>
                  </a:solidFill>
                </a14:hiddenFill>
              </a:ext>
            </a:extLst>
          </p:spPr>
        </p:pic>
        <p:grpSp>
          <p:nvGrpSpPr>
            <p:cNvPr id="79" name="Group 78"/>
            <p:cNvGrpSpPr/>
            <p:nvPr/>
          </p:nvGrpSpPr>
          <p:grpSpPr>
            <a:xfrm>
              <a:off x="1809617" y="2961199"/>
              <a:ext cx="730050" cy="730049"/>
              <a:chOff x="1311275" y="630240"/>
              <a:chExt cx="1214438" cy="1214437"/>
            </a:xfrm>
          </p:grpSpPr>
          <p:sp>
            <p:nvSpPr>
              <p:cNvPr id="80" name="Oval 314"/>
              <p:cNvSpPr>
                <a:spLocks/>
              </p:cNvSpPr>
              <p:nvPr/>
            </p:nvSpPr>
            <p:spPr bwMode="auto">
              <a:xfrm>
                <a:off x="1311275" y="630240"/>
                <a:ext cx="1214438" cy="1214437"/>
              </a:xfrm>
              <a:prstGeom prst="ellipse">
                <a:avLst/>
              </a:prstGeom>
              <a:gradFill rotWithShape="0">
                <a:gsLst>
                  <a:gs pos="0">
                    <a:srgbClr val="5C6A76"/>
                  </a:gs>
                  <a:gs pos="100000">
                    <a:srgbClr val="121517"/>
                  </a:gs>
                </a:gsLst>
                <a:lin ang="5400000" scaled="1"/>
              </a:gradFill>
              <a:ln w="25400" cap="flat">
                <a:gradFill>
                  <a:gsLst>
                    <a:gs pos="0">
                      <a:srgbClr val="0183B7">
                        <a:lumMod val="20000"/>
                        <a:lumOff val="80000"/>
                      </a:srgbClr>
                    </a:gs>
                    <a:gs pos="100000">
                      <a:srgbClr val="0183B7">
                        <a:lumMod val="20000"/>
                        <a:lumOff val="80000"/>
                        <a:alpha val="39000"/>
                      </a:srgbClr>
                    </a:gs>
                  </a:gsLst>
                  <a:lin ang="5400000" scaled="0"/>
                </a:gradFill>
                <a:round/>
                <a:headEnd type="none" w="med" len="med"/>
                <a:tailEnd type="none" w="med" len="med"/>
              </a:ln>
              <a:effectLst>
                <a:outerShdw blurRad="241300" algn="ctr" rotWithShape="0">
                  <a:sysClr val="windowText" lastClr="000000">
                    <a:alpha val="73000"/>
                  </a:sysClr>
                </a:outerShdw>
              </a:effectLst>
            </p:spPr>
            <p:txBody>
              <a:bodyPr lIns="0" tIns="0" rIns="0" bIns="0"/>
              <a:lstStyle/>
              <a:p>
                <a:pPr defTabSz="913522" eaLnBrk="0" hangingPunct="0">
                  <a:lnSpc>
                    <a:spcPct val="90000"/>
                  </a:lnSpc>
                  <a:defRPr/>
                </a:pPr>
                <a:endParaRPr lang="en-US" kern="0" dirty="0">
                  <a:solidFill>
                    <a:srgbClr val="00B0F0"/>
                  </a:solidFill>
                </a:endParaRPr>
              </a:p>
            </p:txBody>
          </p:sp>
          <p:grpSp>
            <p:nvGrpSpPr>
              <p:cNvPr id="81" name="Group 315"/>
              <p:cNvGrpSpPr>
                <a:grpSpLocks/>
              </p:cNvGrpSpPr>
              <p:nvPr/>
            </p:nvGrpSpPr>
            <p:grpSpPr bwMode="auto">
              <a:xfrm>
                <a:off x="1704975" y="820739"/>
                <a:ext cx="407989" cy="817562"/>
                <a:chOff x="0" y="0"/>
                <a:chExt cx="257" cy="514"/>
              </a:xfrm>
            </p:grpSpPr>
            <p:sp>
              <p:nvSpPr>
                <p:cNvPr id="82" name="AutoShape 316"/>
                <p:cNvSpPr>
                  <a:spLocks/>
                </p:cNvSpPr>
                <p:nvPr/>
              </p:nvSpPr>
              <p:spPr bwMode="auto">
                <a:xfrm>
                  <a:off x="0" y="0"/>
                  <a:ext cx="257" cy="514"/>
                </a:xfrm>
                <a:prstGeom prst="roundRect">
                  <a:avLst>
                    <a:gd name="adj" fmla="val 11718"/>
                  </a:avLst>
                </a:prstGeom>
                <a:solidFill>
                  <a:srgbClr val="FFFFFF"/>
                </a:solidFill>
                <a:ln w="9525" cap="flat">
                  <a:noFill/>
                  <a:round/>
                  <a:headEnd type="none" w="med" len="med"/>
                  <a:tailEnd type="none" w="med" len="med"/>
                </a:ln>
              </p:spPr>
              <p:txBody>
                <a:bodyPr lIns="0" tIns="0" rIns="0" bIns="0"/>
                <a:lstStyle/>
                <a:p>
                  <a:pPr defTabSz="913522"/>
                  <a:endParaRPr lang="en-US" dirty="0">
                    <a:solidFill>
                      <a:srgbClr val="0096D6"/>
                    </a:solidFill>
                  </a:endParaRPr>
                </a:p>
              </p:txBody>
            </p:sp>
            <p:sp>
              <p:nvSpPr>
                <p:cNvPr id="83" name="AutoShape 317"/>
                <p:cNvSpPr>
                  <a:spLocks/>
                </p:cNvSpPr>
                <p:nvPr/>
              </p:nvSpPr>
              <p:spPr bwMode="auto">
                <a:xfrm>
                  <a:off x="20" y="22"/>
                  <a:ext cx="216" cy="369"/>
                </a:xfrm>
                <a:prstGeom prst="roundRect">
                  <a:avLst>
                    <a:gd name="adj" fmla="val 11718"/>
                  </a:avLst>
                </a:prstGeom>
                <a:solidFill>
                  <a:srgbClr val="455059"/>
                </a:solidFill>
                <a:ln w="9525" cap="flat">
                  <a:noFill/>
                  <a:round/>
                  <a:headEnd type="none" w="med" len="med"/>
                  <a:tailEnd type="none" w="med" len="med"/>
                </a:ln>
              </p:spPr>
              <p:txBody>
                <a:bodyPr lIns="0" tIns="0" rIns="0" bIns="0"/>
                <a:lstStyle/>
                <a:p>
                  <a:pPr defTabSz="913522"/>
                  <a:endParaRPr lang="en-US" dirty="0">
                    <a:solidFill>
                      <a:srgbClr val="0096D6"/>
                    </a:solidFill>
                  </a:endParaRPr>
                </a:p>
              </p:txBody>
            </p:sp>
            <p:sp>
              <p:nvSpPr>
                <p:cNvPr id="84" name="Oval 318"/>
                <p:cNvSpPr>
                  <a:spLocks/>
                </p:cNvSpPr>
                <p:nvPr/>
              </p:nvSpPr>
              <p:spPr bwMode="auto">
                <a:xfrm>
                  <a:off x="88" y="418"/>
                  <a:ext cx="80" cy="80"/>
                </a:xfrm>
                <a:prstGeom prst="ellipse">
                  <a:avLst/>
                </a:prstGeom>
                <a:solidFill>
                  <a:srgbClr val="455059"/>
                </a:solidFill>
                <a:ln w="9525" cap="flat">
                  <a:noFill/>
                  <a:round/>
                  <a:headEnd type="none" w="med" len="med"/>
                  <a:tailEnd type="none" w="med" len="med"/>
                </a:ln>
              </p:spPr>
              <p:txBody>
                <a:bodyPr lIns="0" tIns="0" rIns="0" bIns="0"/>
                <a:lstStyle/>
                <a:p>
                  <a:pPr defTabSz="913522"/>
                  <a:endParaRPr lang="en-US" dirty="0">
                    <a:solidFill>
                      <a:srgbClr val="0096D6"/>
                    </a:solidFill>
                  </a:endParaRPr>
                </a:p>
              </p:txBody>
            </p:sp>
          </p:grpSp>
        </p:grpSp>
      </p:grpSp>
      <p:cxnSp>
        <p:nvCxnSpPr>
          <p:cNvPr id="244" name="Straight Connector 243"/>
          <p:cNvCxnSpPr/>
          <p:nvPr/>
        </p:nvCxnSpPr>
        <p:spPr>
          <a:xfrm flipH="1">
            <a:off x="845352" y="5462760"/>
            <a:ext cx="8298648" cy="10012"/>
          </a:xfrm>
          <a:prstGeom prst="line">
            <a:avLst/>
          </a:prstGeom>
          <a:ln>
            <a:gradFill flip="none" rotWithShape="1">
              <a:gsLst>
                <a:gs pos="0">
                  <a:srgbClr val="333333"/>
                </a:gs>
                <a:gs pos="100000">
                  <a:srgbClr val="333333">
                    <a:alpha val="0"/>
                  </a:srgbClr>
                </a:gs>
              </a:gsLst>
              <a:lin ang="16500000" scaled="0"/>
              <a:tileRect/>
            </a:gradFill>
          </a:ln>
        </p:spPr>
        <p:style>
          <a:lnRef idx="2">
            <a:schemeClr val="accent1"/>
          </a:lnRef>
          <a:fillRef idx="0">
            <a:schemeClr val="accent1"/>
          </a:fillRef>
          <a:effectRef idx="1">
            <a:schemeClr val="accent1"/>
          </a:effectRef>
          <a:fontRef idx="minor">
            <a:schemeClr val="tx1"/>
          </a:fontRef>
        </p:style>
      </p:cxnSp>
      <p:grpSp>
        <p:nvGrpSpPr>
          <p:cNvPr id="5" name="Group 4"/>
          <p:cNvGrpSpPr/>
          <p:nvPr/>
        </p:nvGrpSpPr>
        <p:grpSpPr>
          <a:xfrm>
            <a:off x="6985285" y="162430"/>
            <a:ext cx="2862385" cy="6121400"/>
            <a:chOff x="9311279" y="162429"/>
            <a:chExt cx="3815519" cy="6121400"/>
          </a:xfrm>
        </p:grpSpPr>
        <p:sp>
          <p:nvSpPr>
            <p:cNvPr id="109" name="Trapezoid 108"/>
            <p:cNvSpPr/>
            <p:nvPr/>
          </p:nvSpPr>
          <p:spPr>
            <a:xfrm rot="16200000" flipH="1">
              <a:off x="7861835" y="1611873"/>
              <a:ext cx="6121400" cy="3222512"/>
            </a:xfrm>
            <a:prstGeom prst="trapezoid">
              <a:avLst>
                <a:gd name="adj" fmla="val 73393"/>
              </a:avLst>
            </a:prstGeom>
            <a:gradFill flip="none" rotWithShape="1">
              <a:gsLst>
                <a:gs pos="0">
                  <a:schemeClr val="tx1">
                    <a:lumMod val="50000"/>
                  </a:schemeClr>
                </a:gs>
                <a:gs pos="100000">
                  <a:schemeClr val="tx1">
                    <a:lumMod val="50000"/>
                    <a:alpha val="0"/>
                  </a:schemeClr>
                </a:gs>
              </a:gsLst>
              <a:lin ang="16200000" scaled="0"/>
              <a:tileRect/>
            </a:gra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522"/>
              <a:endParaRPr lang="en-US" dirty="0" smtClean="0">
                <a:solidFill>
                  <a:srgbClr val="FFFFFF"/>
                </a:solidFill>
              </a:endParaRPr>
            </a:p>
          </p:txBody>
        </p:sp>
        <p:pic>
          <p:nvPicPr>
            <p:cNvPr id="115" name="Picture 114" descr="cloud-v9.png"/>
            <p:cNvPicPr>
              <a:picLocks noChangeAspect="1"/>
            </p:cNvPicPr>
            <p:nvPr/>
          </p:nvPicPr>
          <p:blipFill rotWithShape="1">
            <a:blip r:embed="rId8" cstate="print">
              <a:alphaModFix amt="58000"/>
              <a:extLst>
                <a:ext uri="{28A0092B-C50C-407E-A947-70E740481C1C}">
                  <a14:useLocalDpi xmlns:a14="http://schemas.microsoft.com/office/drawing/2010/main"/>
                </a:ext>
              </a:extLst>
            </a:blip>
            <a:srcRect b="-3455"/>
            <a:stretch/>
          </p:blipFill>
          <p:spPr bwMode="auto">
            <a:xfrm>
              <a:off x="10048401" y="1188163"/>
              <a:ext cx="3078397" cy="1564512"/>
            </a:xfrm>
            <a:prstGeom prst="rect">
              <a:avLst/>
            </a:prstGeom>
            <a:noFill/>
            <a:ln w="9525">
              <a:noFill/>
              <a:miter lim="800000"/>
              <a:headEnd/>
              <a:tailEnd/>
            </a:ln>
          </p:spPr>
        </p:pic>
        <p:pic>
          <p:nvPicPr>
            <p:cNvPr id="116" name="Picture 115" descr="cloud-v9.png"/>
            <p:cNvPicPr>
              <a:picLocks noChangeAspect="1"/>
            </p:cNvPicPr>
            <p:nvPr/>
          </p:nvPicPr>
          <p:blipFill rotWithShape="1">
            <a:blip r:embed="rId8" cstate="print">
              <a:alphaModFix amt="58000"/>
              <a:extLst>
                <a:ext uri="{28A0092B-C50C-407E-A947-70E740481C1C}">
                  <a14:useLocalDpi xmlns:a14="http://schemas.microsoft.com/office/drawing/2010/main"/>
                </a:ext>
              </a:extLst>
            </a:blip>
            <a:srcRect b="-3455"/>
            <a:stretch/>
          </p:blipFill>
          <p:spPr bwMode="auto">
            <a:xfrm>
              <a:off x="10048401" y="2465183"/>
              <a:ext cx="3078397" cy="1564512"/>
            </a:xfrm>
            <a:prstGeom prst="rect">
              <a:avLst/>
            </a:prstGeom>
            <a:noFill/>
            <a:ln w="9525">
              <a:noFill/>
              <a:miter lim="800000"/>
              <a:headEnd/>
              <a:tailEnd/>
            </a:ln>
          </p:spPr>
        </p:pic>
        <p:pic>
          <p:nvPicPr>
            <p:cNvPr id="117" name="Picture 116" descr="cloud-v9.png"/>
            <p:cNvPicPr>
              <a:picLocks noChangeAspect="1"/>
            </p:cNvPicPr>
            <p:nvPr/>
          </p:nvPicPr>
          <p:blipFill rotWithShape="1">
            <a:blip r:embed="rId8" cstate="print">
              <a:alphaModFix amt="58000"/>
              <a:extLst>
                <a:ext uri="{28A0092B-C50C-407E-A947-70E740481C1C}">
                  <a14:useLocalDpi xmlns:a14="http://schemas.microsoft.com/office/drawing/2010/main"/>
                </a:ext>
              </a:extLst>
            </a:blip>
            <a:srcRect b="-3455"/>
            <a:stretch/>
          </p:blipFill>
          <p:spPr bwMode="auto">
            <a:xfrm>
              <a:off x="10048401" y="3703423"/>
              <a:ext cx="3078397" cy="1564512"/>
            </a:xfrm>
            <a:prstGeom prst="rect">
              <a:avLst/>
            </a:prstGeom>
            <a:noFill/>
            <a:ln w="9525">
              <a:noFill/>
              <a:miter lim="800000"/>
              <a:headEnd/>
              <a:tailEnd/>
            </a:ln>
          </p:spPr>
        </p:pic>
        <p:pic>
          <p:nvPicPr>
            <p:cNvPr id="191" name="Picture 8"/>
            <p:cNvPicPr>
              <a:picLocks noChangeArrowheads="1"/>
            </p:cNvPicPr>
            <p:nvPr/>
          </p:nvPicPr>
          <p:blipFill>
            <a:blip r:embed="rId9" cstate="print">
              <a:lum bright="-100000" contrast="60000"/>
              <a:grayscl/>
            </a:blip>
            <a:srcRect/>
            <a:stretch>
              <a:fillRect/>
            </a:stretch>
          </p:blipFill>
          <p:spPr bwMode="auto">
            <a:xfrm>
              <a:off x="10502173" y="4651978"/>
              <a:ext cx="1965377" cy="243997"/>
            </a:xfrm>
            <a:prstGeom prst="rect">
              <a:avLst/>
            </a:prstGeom>
            <a:noFill/>
            <a:ln w="12700">
              <a:noFill/>
              <a:miter lim="800000"/>
              <a:headEnd/>
              <a:tailEnd/>
            </a:ln>
            <a:effectLst/>
          </p:spPr>
        </p:pic>
        <p:sp>
          <p:nvSpPr>
            <p:cNvPr id="118" name="Rounded Rectangle 117"/>
            <p:cNvSpPr/>
            <p:nvPr/>
          </p:nvSpPr>
          <p:spPr>
            <a:xfrm>
              <a:off x="10706094" y="4221362"/>
              <a:ext cx="1458914" cy="492402"/>
            </a:xfrm>
            <a:prstGeom prst="roundRect">
              <a:avLst/>
            </a:prstGeom>
            <a:solidFill>
              <a:srgbClr val="333333"/>
            </a:solidFill>
            <a:ln>
              <a:solidFill>
                <a:schemeClr val="bg1">
                  <a:lumMod val="50000"/>
                </a:schemeClr>
              </a:solid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522"/>
              <a:r>
                <a:rPr lang="en-US" sz="1600" dirty="0">
                  <a:solidFill>
                    <a:srgbClr val="FFFFFF"/>
                  </a:solidFill>
                </a:rPr>
                <a:t>Workloads</a:t>
              </a:r>
            </a:p>
          </p:txBody>
        </p:sp>
        <p:pic>
          <p:nvPicPr>
            <p:cNvPr id="192" name="Picture 8"/>
            <p:cNvPicPr>
              <a:picLocks noChangeArrowheads="1"/>
            </p:cNvPicPr>
            <p:nvPr/>
          </p:nvPicPr>
          <p:blipFill>
            <a:blip r:embed="rId9" cstate="print">
              <a:lum bright="-100000" contrast="60000"/>
              <a:grayscl/>
            </a:blip>
            <a:srcRect/>
            <a:stretch>
              <a:fillRect/>
            </a:stretch>
          </p:blipFill>
          <p:spPr bwMode="auto">
            <a:xfrm>
              <a:off x="10509148" y="3272568"/>
              <a:ext cx="1965377" cy="243997"/>
            </a:xfrm>
            <a:prstGeom prst="rect">
              <a:avLst/>
            </a:prstGeom>
            <a:noFill/>
            <a:ln w="12700">
              <a:noFill/>
              <a:miter lim="800000"/>
              <a:headEnd/>
              <a:tailEnd/>
            </a:ln>
            <a:effectLst/>
          </p:spPr>
        </p:pic>
        <p:sp>
          <p:nvSpPr>
            <p:cNvPr id="193" name="Rounded Rectangle 192"/>
            <p:cNvSpPr/>
            <p:nvPr/>
          </p:nvSpPr>
          <p:spPr>
            <a:xfrm>
              <a:off x="10713069" y="2841952"/>
              <a:ext cx="1458914" cy="492402"/>
            </a:xfrm>
            <a:prstGeom prst="roundRect">
              <a:avLst/>
            </a:prstGeom>
            <a:solidFill>
              <a:srgbClr val="333333"/>
            </a:solidFill>
            <a:ln>
              <a:solidFill>
                <a:schemeClr val="bg1">
                  <a:lumMod val="50000"/>
                </a:schemeClr>
              </a:solid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522"/>
              <a:r>
                <a:rPr lang="en-US" sz="1600" dirty="0">
                  <a:solidFill>
                    <a:srgbClr val="FFFFFF"/>
                  </a:solidFill>
                </a:rPr>
                <a:t>Apps / Services</a:t>
              </a:r>
            </a:p>
          </p:txBody>
        </p:sp>
        <p:pic>
          <p:nvPicPr>
            <p:cNvPr id="194" name="Picture 150" descr="ICON_VM_basic_label_Q308"/>
            <p:cNvPicPr>
              <a:picLocks noChangeAspect="1" noChangeArrowheads="1"/>
            </p:cNvPicPr>
            <p:nvPr/>
          </p:nvPicPr>
          <p:blipFill>
            <a:blip r:embed="rId10" cstate="print">
              <a:extLst>
                <a:ext uri="{28A0092B-C50C-407E-A947-70E740481C1C}">
                  <a14:useLocalDpi xmlns:a14="http://schemas.microsoft.com/office/drawing/2010/main"/>
                </a:ext>
              </a:extLst>
            </a:blip>
            <a:srcRect/>
            <a:stretch>
              <a:fillRect/>
            </a:stretch>
          </p:blipFill>
          <p:spPr bwMode="auto">
            <a:xfrm>
              <a:off x="10928872" y="3709141"/>
              <a:ext cx="396260" cy="459910"/>
            </a:xfrm>
            <a:prstGeom prst="rect">
              <a:avLst/>
            </a:prstGeom>
            <a:noFill/>
            <a:ln w="9525">
              <a:noFill/>
              <a:miter lim="800000"/>
              <a:headEnd/>
              <a:tailEnd/>
            </a:ln>
          </p:spPr>
        </p:pic>
        <p:pic>
          <p:nvPicPr>
            <p:cNvPr id="195" name="Picture 150" descr="ICON_VM_basic_label_Q308"/>
            <p:cNvPicPr>
              <a:picLocks noChangeAspect="1" noChangeArrowheads="1"/>
            </p:cNvPicPr>
            <p:nvPr/>
          </p:nvPicPr>
          <p:blipFill>
            <a:blip r:embed="rId10" cstate="print">
              <a:extLst>
                <a:ext uri="{28A0092B-C50C-407E-A947-70E740481C1C}">
                  <a14:useLocalDpi xmlns:a14="http://schemas.microsoft.com/office/drawing/2010/main"/>
                </a:ext>
              </a:extLst>
            </a:blip>
            <a:srcRect/>
            <a:stretch>
              <a:fillRect/>
            </a:stretch>
          </p:blipFill>
          <p:spPr bwMode="auto">
            <a:xfrm>
              <a:off x="11990695" y="2216111"/>
              <a:ext cx="396260" cy="459910"/>
            </a:xfrm>
            <a:prstGeom prst="rect">
              <a:avLst/>
            </a:prstGeom>
            <a:noFill/>
            <a:ln w="9525">
              <a:noFill/>
              <a:miter lim="800000"/>
              <a:headEnd/>
              <a:tailEnd/>
            </a:ln>
          </p:spPr>
        </p:pic>
        <p:grpSp>
          <p:nvGrpSpPr>
            <p:cNvPr id="4" name="Group 3"/>
            <p:cNvGrpSpPr/>
            <p:nvPr/>
          </p:nvGrpSpPr>
          <p:grpSpPr>
            <a:xfrm>
              <a:off x="10022140" y="1958390"/>
              <a:ext cx="1049356" cy="776861"/>
              <a:chOff x="6076344" y="6389004"/>
              <a:chExt cx="1049356" cy="776861"/>
            </a:xfrm>
          </p:grpSpPr>
          <p:grpSp>
            <p:nvGrpSpPr>
              <p:cNvPr id="196" name="Group 145"/>
              <p:cNvGrpSpPr/>
              <p:nvPr/>
            </p:nvGrpSpPr>
            <p:grpSpPr>
              <a:xfrm>
                <a:off x="6076344" y="6493526"/>
                <a:ext cx="1049356" cy="567817"/>
                <a:chOff x="1600200" y="4434723"/>
                <a:chExt cx="2114549" cy="1237416"/>
              </a:xfrm>
            </p:grpSpPr>
            <p:sp>
              <p:nvSpPr>
                <p:cNvPr id="197" name="Freeform 6"/>
                <p:cNvSpPr>
                  <a:spLocks/>
                </p:cNvSpPr>
                <p:nvPr/>
              </p:nvSpPr>
              <p:spPr bwMode="auto">
                <a:xfrm>
                  <a:off x="1600200" y="4434723"/>
                  <a:ext cx="2114549" cy="1237416"/>
                </a:xfrm>
                <a:custGeom>
                  <a:avLst/>
                  <a:gdLst/>
                  <a:ahLst/>
                  <a:cxnLst>
                    <a:cxn ang="0">
                      <a:pos x="89" y="140"/>
                    </a:cxn>
                    <a:cxn ang="0">
                      <a:pos x="90" y="136"/>
                    </a:cxn>
                    <a:cxn ang="0">
                      <a:pos x="196" y="65"/>
                    </a:cxn>
                    <a:cxn ang="0">
                      <a:pos x="196" y="65"/>
                    </a:cxn>
                    <a:cxn ang="0">
                      <a:pos x="255" y="79"/>
                    </a:cxn>
                    <a:cxn ang="0">
                      <a:pos x="255" y="79"/>
                    </a:cxn>
                    <a:cxn ang="0">
                      <a:pos x="259" y="82"/>
                    </a:cxn>
                    <a:cxn ang="0">
                      <a:pos x="261" y="77"/>
                    </a:cxn>
                    <a:cxn ang="0">
                      <a:pos x="361" y="0"/>
                    </a:cxn>
                    <a:cxn ang="0">
                      <a:pos x="361" y="0"/>
                    </a:cxn>
                    <a:cxn ang="0">
                      <a:pos x="461" y="71"/>
                    </a:cxn>
                    <a:cxn ang="0">
                      <a:pos x="461" y="71"/>
                    </a:cxn>
                    <a:cxn ang="0">
                      <a:pos x="462" y="75"/>
                    </a:cxn>
                    <a:cxn ang="0">
                      <a:pos x="466" y="74"/>
                    </a:cxn>
                    <a:cxn ang="0">
                      <a:pos x="512" y="65"/>
                    </a:cxn>
                    <a:cxn ang="0">
                      <a:pos x="512" y="65"/>
                    </a:cxn>
                    <a:cxn ang="0">
                      <a:pos x="618" y="134"/>
                    </a:cxn>
                    <a:cxn ang="0">
                      <a:pos x="618" y="134"/>
                    </a:cxn>
                    <a:cxn ang="0">
                      <a:pos x="619" y="137"/>
                    </a:cxn>
                    <a:cxn ang="0">
                      <a:pos x="622" y="137"/>
                    </a:cxn>
                    <a:cxn ang="0">
                      <a:pos x="631" y="137"/>
                    </a:cxn>
                    <a:cxn ang="0">
                      <a:pos x="631" y="137"/>
                    </a:cxn>
                    <a:cxn ang="0">
                      <a:pos x="699" y="206"/>
                    </a:cxn>
                    <a:cxn ang="0">
                      <a:pos x="699" y="206"/>
                    </a:cxn>
                    <a:cxn ang="0">
                      <a:pos x="631" y="276"/>
                    </a:cxn>
                    <a:cxn ang="0">
                      <a:pos x="631" y="276"/>
                    </a:cxn>
                    <a:cxn ang="0">
                      <a:pos x="623" y="276"/>
                    </a:cxn>
                    <a:cxn ang="0">
                      <a:pos x="623" y="276"/>
                    </a:cxn>
                    <a:cxn ang="0">
                      <a:pos x="619" y="275"/>
                    </a:cxn>
                    <a:cxn ang="0">
                      <a:pos x="619" y="279"/>
                    </a:cxn>
                    <a:cxn ang="0">
                      <a:pos x="510" y="355"/>
                    </a:cxn>
                    <a:cxn ang="0">
                      <a:pos x="510" y="355"/>
                    </a:cxn>
                    <a:cxn ang="0">
                      <a:pos x="448" y="338"/>
                    </a:cxn>
                    <a:cxn ang="0">
                      <a:pos x="448" y="338"/>
                    </a:cxn>
                    <a:cxn ang="0">
                      <a:pos x="444" y="336"/>
                    </a:cxn>
                    <a:cxn ang="0">
                      <a:pos x="442" y="339"/>
                    </a:cxn>
                    <a:cxn ang="0">
                      <a:pos x="339" y="387"/>
                    </a:cxn>
                    <a:cxn ang="0">
                      <a:pos x="339" y="387"/>
                    </a:cxn>
                    <a:cxn ang="0">
                      <a:pos x="244" y="348"/>
                    </a:cxn>
                    <a:cxn ang="0">
                      <a:pos x="244" y="348"/>
                    </a:cxn>
                    <a:cxn ang="0">
                      <a:pos x="242" y="346"/>
                    </a:cxn>
                    <a:cxn ang="0">
                      <a:pos x="240" y="347"/>
                    </a:cxn>
                    <a:cxn ang="0">
                      <a:pos x="196" y="355"/>
                    </a:cxn>
                    <a:cxn ang="0">
                      <a:pos x="196" y="355"/>
                    </a:cxn>
                    <a:cxn ang="0">
                      <a:pos x="89" y="277"/>
                    </a:cxn>
                    <a:cxn ang="0">
                      <a:pos x="89" y="277"/>
                    </a:cxn>
                    <a:cxn ang="0">
                      <a:pos x="87" y="273"/>
                    </a:cxn>
                    <a:cxn ang="0">
                      <a:pos x="83" y="274"/>
                    </a:cxn>
                    <a:cxn ang="0">
                      <a:pos x="68" y="276"/>
                    </a:cxn>
                    <a:cxn ang="0">
                      <a:pos x="68" y="276"/>
                    </a:cxn>
                    <a:cxn ang="0">
                      <a:pos x="0" y="206"/>
                    </a:cxn>
                    <a:cxn ang="0">
                      <a:pos x="0" y="206"/>
                    </a:cxn>
                    <a:cxn ang="0">
                      <a:pos x="69" y="137"/>
                    </a:cxn>
                    <a:cxn ang="0">
                      <a:pos x="89" y="140"/>
                    </a:cxn>
                  </a:cxnLst>
                  <a:rect l="0" t="0" r="r" b="b"/>
                  <a:pathLst>
                    <a:path w="699" h="387">
                      <a:moveTo>
                        <a:pt x="89" y="140"/>
                      </a:moveTo>
                      <a:cubicBezTo>
                        <a:pt x="90" y="136"/>
                        <a:pt x="90" y="136"/>
                        <a:pt x="90" y="136"/>
                      </a:cubicBezTo>
                      <a:cubicBezTo>
                        <a:pt x="104" y="95"/>
                        <a:pt x="147" y="65"/>
                        <a:pt x="196" y="65"/>
                      </a:cubicBezTo>
                      <a:cubicBezTo>
                        <a:pt x="196" y="65"/>
                        <a:pt x="196" y="65"/>
                        <a:pt x="196" y="65"/>
                      </a:cubicBezTo>
                      <a:cubicBezTo>
                        <a:pt x="218" y="65"/>
                        <a:pt x="237" y="70"/>
                        <a:pt x="255" y="79"/>
                      </a:cubicBezTo>
                      <a:cubicBezTo>
                        <a:pt x="255" y="79"/>
                        <a:pt x="255" y="79"/>
                        <a:pt x="255" y="79"/>
                      </a:cubicBezTo>
                      <a:cubicBezTo>
                        <a:pt x="259" y="82"/>
                        <a:pt x="259" y="82"/>
                        <a:pt x="259" y="82"/>
                      </a:cubicBezTo>
                      <a:cubicBezTo>
                        <a:pt x="261" y="77"/>
                        <a:pt x="261" y="77"/>
                        <a:pt x="261" y="77"/>
                      </a:cubicBezTo>
                      <a:cubicBezTo>
                        <a:pt x="272" y="32"/>
                        <a:pt x="313" y="0"/>
                        <a:pt x="361" y="0"/>
                      </a:cubicBezTo>
                      <a:cubicBezTo>
                        <a:pt x="361" y="0"/>
                        <a:pt x="361" y="0"/>
                        <a:pt x="361" y="0"/>
                      </a:cubicBezTo>
                      <a:cubicBezTo>
                        <a:pt x="408" y="0"/>
                        <a:pt x="448" y="30"/>
                        <a:pt x="461" y="71"/>
                      </a:cubicBezTo>
                      <a:cubicBezTo>
                        <a:pt x="461" y="71"/>
                        <a:pt x="461" y="71"/>
                        <a:pt x="461" y="71"/>
                      </a:cubicBezTo>
                      <a:cubicBezTo>
                        <a:pt x="462" y="75"/>
                        <a:pt x="462" y="75"/>
                        <a:pt x="462" y="75"/>
                      </a:cubicBezTo>
                      <a:cubicBezTo>
                        <a:pt x="466" y="74"/>
                        <a:pt x="466" y="74"/>
                        <a:pt x="466" y="74"/>
                      </a:cubicBezTo>
                      <a:cubicBezTo>
                        <a:pt x="480" y="68"/>
                        <a:pt x="496" y="65"/>
                        <a:pt x="512" y="65"/>
                      </a:cubicBezTo>
                      <a:cubicBezTo>
                        <a:pt x="512" y="65"/>
                        <a:pt x="512" y="65"/>
                        <a:pt x="512" y="65"/>
                      </a:cubicBezTo>
                      <a:cubicBezTo>
                        <a:pt x="562" y="65"/>
                        <a:pt x="604" y="94"/>
                        <a:pt x="618" y="134"/>
                      </a:cubicBezTo>
                      <a:cubicBezTo>
                        <a:pt x="618" y="134"/>
                        <a:pt x="618" y="134"/>
                        <a:pt x="618" y="134"/>
                      </a:cubicBezTo>
                      <a:cubicBezTo>
                        <a:pt x="619" y="137"/>
                        <a:pt x="619" y="137"/>
                        <a:pt x="619" y="137"/>
                      </a:cubicBezTo>
                      <a:cubicBezTo>
                        <a:pt x="622" y="137"/>
                        <a:pt x="622" y="137"/>
                        <a:pt x="622" y="137"/>
                      </a:cubicBezTo>
                      <a:cubicBezTo>
                        <a:pt x="625" y="137"/>
                        <a:pt x="627" y="137"/>
                        <a:pt x="631" y="137"/>
                      </a:cubicBezTo>
                      <a:cubicBezTo>
                        <a:pt x="631" y="137"/>
                        <a:pt x="631" y="137"/>
                        <a:pt x="631" y="137"/>
                      </a:cubicBezTo>
                      <a:cubicBezTo>
                        <a:pt x="668" y="137"/>
                        <a:pt x="699" y="167"/>
                        <a:pt x="699" y="206"/>
                      </a:cubicBezTo>
                      <a:cubicBezTo>
                        <a:pt x="699" y="206"/>
                        <a:pt x="699" y="206"/>
                        <a:pt x="699" y="206"/>
                      </a:cubicBezTo>
                      <a:cubicBezTo>
                        <a:pt x="699" y="245"/>
                        <a:pt x="668" y="276"/>
                        <a:pt x="631" y="276"/>
                      </a:cubicBezTo>
                      <a:cubicBezTo>
                        <a:pt x="631" y="276"/>
                        <a:pt x="631" y="276"/>
                        <a:pt x="631" y="276"/>
                      </a:cubicBezTo>
                      <a:cubicBezTo>
                        <a:pt x="627" y="276"/>
                        <a:pt x="625" y="276"/>
                        <a:pt x="623" y="276"/>
                      </a:cubicBezTo>
                      <a:cubicBezTo>
                        <a:pt x="623" y="276"/>
                        <a:pt x="623" y="276"/>
                        <a:pt x="623" y="276"/>
                      </a:cubicBezTo>
                      <a:cubicBezTo>
                        <a:pt x="619" y="275"/>
                        <a:pt x="619" y="275"/>
                        <a:pt x="619" y="275"/>
                      </a:cubicBezTo>
                      <a:cubicBezTo>
                        <a:pt x="619" y="279"/>
                        <a:pt x="619" y="279"/>
                        <a:pt x="619" y="279"/>
                      </a:cubicBezTo>
                      <a:cubicBezTo>
                        <a:pt x="606" y="322"/>
                        <a:pt x="563" y="355"/>
                        <a:pt x="510" y="355"/>
                      </a:cubicBezTo>
                      <a:cubicBezTo>
                        <a:pt x="510" y="355"/>
                        <a:pt x="510" y="355"/>
                        <a:pt x="510" y="355"/>
                      </a:cubicBezTo>
                      <a:cubicBezTo>
                        <a:pt x="487" y="355"/>
                        <a:pt x="466" y="349"/>
                        <a:pt x="448" y="338"/>
                      </a:cubicBezTo>
                      <a:cubicBezTo>
                        <a:pt x="448" y="338"/>
                        <a:pt x="448" y="338"/>
                        <a:pt x="448" y="338"/>
                      </a:cubicBezTo>
                      <a:cubicBezTo>
                        <a:pt x="444" y="336"/>
                        <a:pt x="444" y="336"/>
                        <a:pt x="444" y="336"/>
                      </a:cubicBezTo>
                      <a:cubicBezTo>
                        <a:pt x="442" y="339"/>
                        <a:pt x="442" y="339"/>
                        <a:pt x="442" y="339"/>
                      </a:cubicBezTo>
                      <a:cubicBezTo>
                        <a:pt x="421" y="367"/>
                        <a:pt x="383" y="387"/>
                        <a:pt x="339" y="387"/>
                      </a:cubicBezTo>
                      <a:cubicBezTo>
                        <a:pt x="339" y="387"/>
                        <a:pt x="339" y="387"/>
                        <a:pt x="339" y="387"/>
                      </a:cubicBezTo>
                      <a:cubicBezTo>
                        <a:pt x="301" y="387"/>
                        <a:pt x="266" y="371"/>
                        <a:pt x="244" y="348"/>
                      </a:cubicBezTo>
                      <a:cubicBezTo>
                        <a:pt x="244" y="348"/>
                        <a:pt x="244" y="348"/>
                        <a:pt x="244" y="348"/>
                      </a:cubicBezTo>
                      <a:cubicBezTo>
                        <a:pt x="242" y="346"/>
                        <a:pt x="242" y="346"/>
                        <a:pt x="242" y="346"/>
                      </a:cubicBezTo>
                      <a:cubicBezTo>
                        <a:pt x="240" y="347"/>
                        <a:pt x="240" y="347"/>
                        <a:pt x="240" y="347"/>
                      </a:cubicBezTo>
                      <a:cubicBezTo>
                        <a:pt x="227" y="352"/>
                        <a:pt x="211" y="355"/>
                        <a:pt x="196" y="355"/>
                      </a:cubicBezTo>
                      <a:cubicBezTo>
                        <a:pt x="196" y="355"/>
                        <a:pt x="196" y="355"/>
                        <a:pt x="196" y="355"/>
                      </a:cubicBezTo>
                      <a:cubicBezTo>
                        <a:pt x="144" y="355"/>
                        <a:pt x="99" y="322"/>
                        <a:pt x="89" y="277"/>
                      </a:cubicBezTo>
                      <a:cubicBezTo>
                        <a:pt x="89" y="277"/>
                        <a:pt x="89" y="277"/>
                        <a:pt x="89" y="277"/>
                      </a:cubicBezTo>
                      <a:cubicBezTo>
                        <a:pt x="87" y="273"/>
                        <a:pt x="87" y="273"/>
                        <a:pt x="87" y="273"/>
                      </a:cubicBezTo>
                      <a:cubicBezTo>
                        <a:pt x="83" y="274"/>
                        <a:pt x="83" y="274"/>
                        <a:pt x="83" y="274"/>
                      </a:cubicBezTo>
                      <a:cubicBezTo>
                        <a:pt x="78" y="275"/>
                        <a:pt x="73" y="276"/>
                        <a:pt x="68" y="276"/>
                      </a:cubicBezTo>
                      <a:cubicBezTo>
                        <a:pt x="68" y="276"/>
                        <a:pt x="68" y="276"/>
                        <a:pt x="68" y="276"/>
                      </a:cubicBezTo>
                      <a:cubicBezTo>
                        <a:pt x="30" y="276"/>
                        <a:pt x="0" y="245"/>
                        <a:pt x="0" y="206"/>
                      </a:cubicBezTo>
                      <a:cubicBezTo>
                        <a:pt x="0" y="206"/>
                        <a:pt x="0" y="206"/>
                        <a:pt x="0" y="206"/>
                      </a:cubicBezTo>
                      <a:cubicBezTo>
                        <a:pt x="0" y="167"/>
                        <a:pt x="31" y="137"/>
                        <a:pt x="69" y="137"/>
                      </a:cubicBezTo>
                      <a:cubicBezTo>
                        <a:pt x="69" y="137"/>
                        <a:pt x="82" y="137"/>
                        <a:pt x="89" y="140"/>
                      </a:cubicBezTo>
                      <a:close/>
                    </a:path>
                  </a:pathLst>
                </a:custGeom>
                <a:solidFill>
                  <a:schemeClr val="tx1">
                    <a:lumMod val="40000"/>
                    <a:lumOff val="60000"/>
                  </a:schemeClr>
                </a:solidFill>
                <a:ln w="9525">
                  <a:solidFill>
                    <a:schemeClr val="bg1">
                      <a:lumMod val="65000"/>
                    </a:schemeClr>
                  </a:solidFill>
                  <a:round/>
                  <a:headEnd/>
                  <a:tailEnd/>
                </a:ln>
              </p:spPr>
              <p:txBody>
                <a:bodyPr vert="horz" wrap="square" lIns="91440" tIns="45720" rIns="91440" bIns="45720" numCol="1" anchor="t" anchorCtr="0" compatLnSpc="1">
                  <a:prstTxWarp prst="textNoShape">
                    <a:avLst/>
                  </a:prstTxWarp>
                </a:bodyPr>
                <a:lstStyle/>
                <a:p>
                  <a:pPr defTabSz="456759"/>
                  <a:endParaRPr lang="en-US">
                    <a:solidFill>
                      <a:srgbClr val="0096D6"/>
                    </a:solidFill>
                    <a:ea typeface="ＭＳ Ｐゴシック" pitchFamily="34" charset="-128"/>
                  </a:endParaRPr>
                </a:p>
              </p:txBody>
            </p:sp>
            <p:sp>
              <p:nvSpPr>
                <p:cNvPr id="198" name="Freeform 156"/>
                <p:cNvSpPr>
                  <a:spLocks/>
                </p:cNvSpPr>
                <p:nvPr/>
              </p:nvSpPr>
              <p:spPr bwMode="auto">
                <a:xfrm>
                  <a:off x="2438400" y="4500557"/>
                  <a:ext cx="514986" cy="212738"/>
                </a:xfrm>
                <a:custGeom>
                  <a:avLst/>
                  <a:gdLst>
                    <a:gd name="T0" fmla="*/ 0 w 166"/>
                    <a:gd name="T1" fmla="*/ 2147483647 h 66"/>
                    <a:gd name="T2" fmla="*/ 2147483647 w 166"/>
                    <a:gd name="T3" fmla="*/ 2147483647 h 66"/>
                    <a:gd name="T4" fmla="*/ 2147483647 w 166"/>
                    <a:gd name="T5" fmla="*/ 2147483647 h 66"/>
                    <a:gd name="T6" fmla="*/ 2147483647 w 166"/>
                    <a:gd name="T7" fmla="*/ 0 h 66"/>
                    <a:gd name="T8" fmla="*/ 0 w 166"/>
                    <a:gd name="T9" fmla="*/ 2147483647 h 66"/>
                    <a:gd name="T10" fmla="*/ 0 60000 65536"/>
                    <a:gd name="T11" fmla="*/ 0 60000 65536"/>
                    <a:gd name="T12" fmla="*/ 0 60000 65536"/>
                    <a:gd name="T13" fmla="*/ 0 60000 65536"/>
                    <a:gd name="T14" fmla="*/ 0 60000 65536"/>
                    <a:gd name="T15" fmla="*/ 0 w 166"/>
                    <a:gd name="T16" fmla="*/ 0 h 66"/>
                    <a:gd name="T17" fmla="*/ 166 w 166"/>
                    <a:gd name="T18" fmla="*/ 66 h 66"/>
                  </a:gdLst>
                  <a:ahLst/>
                  <a:cxnLst>
                    <a:cxn ang="T10">
                      <a:pos x="T0" y="T1"/>
                    </a:cxn>
                    <a:cxn ang="T11">
                      <a:pos x="T2" y="T3"/>
                    </a:cxn>
                    <a:cxn ang="T12">
                      <a:pos x="T4" y="T5"/>
                    </a:cxn>
                    <a:cxn ang="T13">
                      <a:pos x="T6" y="T7"/>
                    </a:cxn>
                    <a:cxn ang="T14">
                      <a:pos x="T8" y="T9"/>
                    </a:cxn>
                  </a:cxnLst>
                  <a:rect l="T15" t="T16" r="T17" b="T18"/>
                  <a:pathLst>
                    <a:path w="166" h="66">
                      <a:moveTo>
                        <a:pt x="0" y="61"/>
                      </a:moveTo>
                      <a:cubicBezTo>
                        <a:pt x="7" y="43"/>
                        <a:pt x="43" y="15"/>
                        <a:pt x="82" y="15"/>
                      </a:cubicBezTo>
                      <a:cubicBezTo>
                        <a:pt x="122" y="15"/>
                        <a:pt x="159" y="43"/>
                        <a:pt x="166" y="66"/>
                      </a:cubicBezTo>
                      <a:cubicBezTo>
                        <a:pt x="156" y="28"/>
                        <a:pt x="122" y="0"/>
                        <a:pt x="82" y="0"/>
                      </a:cubicBezTo>
                      <a:cubicBezTo>
                        <a:pt x="43" y="0"/>
                        <a:pt x="11" y="26"/>
                        <a:pt x="0" y="61"/>
                      </a:cubicBezTo>
                      <a:close/>
                    </a:path>
                  </a:pathLst>
                </a:custGeom>
                <a:gradFill rotWithShape="1">
                  <a:gsLst>
                    <a:gs pos="0">
                      <a:srgbClr val="FFFFFF">
                        <a:alpha val="33000"/>
                      </a:srgbClr>
                    </a:gs>
                    <a:gs pos="100000">
                      <a:srgbClr val="767676">
                        <a:alpha val="0"/>
                      </a:srgbClr>
                    </a:gs>
                  </a:gsLst>
                  <a:lin ang="5400000" scaled="1"/>
                </a:gradFill>
                <a:ln w="38100">
                  <a:noFill/>
                  <a:round/>
                  <a:headEnd/>
                  <a:tailEnd/>
                </a:ln>
              </p:spPr>
              <p:txBody>
                <a:bodyPr wrap="none" lIns="82124" tIns="41061" rIns="82124" bIns="41061" anchor="ctr"/>
                <a:lstStyle/>
                <a:p>
                  <a:pPr defTabSz="456759" eaLnBrk="0" hangingPunct="0">
                    <a:lnSpc>
                      <a:spcPct val="90000"/>
                    </a:lnSpc>
                    <a:defRPr/>
                  </a:pPr>
                  <a:endParaRPr lang="en-US" sz="900" kern="0">
                    <a:solidFill>
                      <a:srgbClr val="FFFFFF"/>
                    </a:solidFill>
                    <a:ea typeface="ＭＳ Ｐゴシック" pitchFamily="34" charset="-128"/>
                  </a:endParaRPr>
                </a:p>
              </p:txBody>
            </p:sp>
            <p:sp>
              <p:nvSpPr>
                <p:cNvPr id="199" name="Freeform 157"/>
                <p:cNvSpPr>
                  <a:spLocks/>
                </p:cNvSpPr>
                <p:nvPr/>
              </p:nvSpPr>
              <p:spPr bwMode="auto">
                <a:xfrm>
                  <a:off x="1959389" y="4700553"/>
                  <a:ext cx="421862" cy="162859"/>
                </a:xfrm>
                <a:custGeom>
                  <a:avLst/>
                  <a:gdLst>
                    <a:gd name="T0" fmla="*/ 0 w 145"/>
                    <a:gd name="T1" fmla="*/ 2147483647 h 58"/>
                    <a:gd name="T2" fmla="*/ 2147483647 w 145"/>
                    <a:gd name="T3" fmla="*/ 2147483647 h 58"/>
                    <a:gd name="T4" fmla="*/ 2147483647 w 145"/>
                    <a:gd name="T5" fmla="*/ 2147483647 h 58"/>
                    <a:gd name="T6" fmla="*/ 2147483647 w 145"/>
                    <a:gd name="T7" fmla="*/ 0 h 58"/>
                    <a:gd name="T8" fmla="*/ 0 w 145"/>
                    <a:gd name="T9" fmla="*/ 2147483647 h 58"/>
                    <a:gd name="T10" fmla="*/ 0 60000 65536"/>
                    <a:gd name="T11" fmla="*/ 0 60000 65536"/>
                    <a:gd name="T12" fmla="*/ 0 60000 65536"/>
                    <a:gd name="T13" fmla="*/ 0 60000 65536"/>
                    <a:gd name="T14" fmla="*/ 0 60000 65536"/>
                    <a:gd name="T15" fmla="*/ 0 w 145"/>
                    <a:gd name="T16" fmla="*/ 0 h 58"/>
                    <a:gd name="T17" fmla="*/ 145 w 145"/>
                    <a:gd name="T18" fmla="*/ 58 h 58"/>
                  </a:gdLst>
                  <a:ahLst/>
                  <a:cxnLst>
                    <a:cxn ang="T10">
                      <a:pos x="T0" y="T1"/>
                    </a:cxn>
                    <a:cxn ang="T11">
                      <a:pos x="T2" y="T3"/>
                    </a:cxn>
                    <a:cxn ang="T12">
                      <a:pos x="T4" y="T5"/>
                    </a:cxn>
                    <a:cxn ang="T13">
                      <a:pos x="T6" y="T7"/>
                    </a:cxn>
                    <a:cxn ang="T14">
                      <a:pos x="T8" y="T9"/>
                    </a:cxn>
                  </a:cxnLst>
                  <a:rect l="T15" t="T16" r="T17" b="T18"/>
                  <a:pathLst>
                    <a:path w="145" h="58">
                      <a:moveTo>
                        <a:pt x="0" y="53"/>
                      </a:moveTo>
                      <a:cubicBezTo>
                        <a:pt x="6" y="38"/>
                        <a:pt x="38" y="14"/>
                        <a:pt x="72" y="14"/>
                      </a:cubicBezTo>
                      <a:cubicBezTo>
                        <a:pt x="107" y="14"/>
                        <a:pt x="139" y="38"/>
                        <a:pt x="145" y="58"/>
                      </a:cubicBezTo>
                      <a:cubicBezTo>
                        <a:pt x="137" y="25"/>
                        <a:pt x="107" y="0"/>
                        <a:pt x="72" y="0"/>
                      </a:cubicBezTo>
                      <a:cubicBezTo>
                        <a:pt x="38" y="0"/>
                        <a:pt x="10" y="23"/>
                        <a:pt x="0" y="53"/>
                      </a:cubicBezTo>
                      <a:close/>
                    </a:path>
                  </a:pathLst>
                </a:custGeom>
                <a:gradFill rotWithShape="1">
                  <a:gsLst>
                    <a:gs pos="0">
                      <a:srgbClr val="FFFFFF">
                        <a:alpha val="33000"/>
                      </a:srgbClr>
                    </a:gs>
                    <a:gs pos="100000">
                      <a:srgbClr val="767676">
                        <a:alpha val="0"/>
                      </a:srgbClr>
                    </a:gs>
                  </a:gsLst>
                  <a:lin ang="5400000" scaled="1"/>
                </a:gradFill>
                <a:ln w="38100">
                  <a:noFill/>
                  <a:round/>
                  <a:headEnd/>
                  <a:tailEnd/>
                </a:ln>
              </p:spPr>
              <p:txBody>
                <a:bodyPr wrap="none" lIns="82124" tIns="41061" rIns="82124" bIns="41061" anchor="ctr"/>
                <a:lstStyle/>
                <a:p>
                  <a:pPr defTabSz="456759" eaLnBrk="0" hangingPunct="0">
                    <a:lnSpc>
                      <a:spcPct val="90000"/>
                    </a:lnSpc>
                    <a:defRPr/>
                  </a:pPr>
                  <a:endParaRPr lang="en-US" sz="900" kern="0">
                    <a:solidFill>
                      <a:srgbClr val="FFFFFF"/>
                    </a:solidFill>
                    <a:ea typeface="ＭＳ Ｐゴシック" pitchFamily="34" charset="-128"/>
                  </a:endParaRPr>
                </a:p>
              </p:txBody>
            </p:sp>
            <p:sp>
              <p:nvSpPr>
                <p:cNvPr id="200" name="Freeform 158"/>
                <p:cNvSpPr>
                  <a:spLocks/>
                </p:cNvSpPr>
                <p:nvPr/>
              </p:nvSpPr>
              <p:spPr bwMode="auto">
                <a:xfrm>
                  <a:off x="2978150" y="4694203"/>
                  <a:ext cx="421083" cy="162559"/>
                </a:xfrm>
                <a:custGeom>
                  <a:avLst/>
                  <a:gdLst>
                    <a:gd name="T0" fmla="*/ 0 w 145"/>
                    <a:gd name="T1" fmla="*/ 2147483647 h 58"/>
                    <a:gd name="T2" fmla="*/ 2147483647 w 145"/>
                    <a:gd name="T3" fmla="*/ 2147483647 h 58"/>
                    <a:gd name="T4" fmla="*/ 2147483647 w 145"/>
                    <a:gd name="T5" fmla="*/ 2147483647 h 58"/>
                    <a:gd name="T6" fmla="*/ 2147483647 w 145"/>
                    <a:gd name="T7" fmla="*/ 0 h 58"/>
                    <a:gd name="T8" fmla="*/ 0 w 145"/>
                    <a:gd name="T9" fmla="*/ 2147483647 h 58"/>
                    <a:gd name="T10" fmla="*/ 0 60000 65536"/>
                    <a:gd name="T11" fmla="*/ 0 60000 65536"/>
                    <a:gd name="T12" fmla="*/ 0 60000 65536"/>
                    <a:gd name="T13" fmla="*/ 0 60000 65536"/>
                    <a:gd name="T14" fmla="*/ 0 60000 65536"/>
                    <a:gd name="T15" fmla="*/ 0 w 145"/>
                    <a:gd name="T16" fmla="*/ 0 h 58"/>
                    <a:gd name="T17" fmla="*/ 145 w 145"/>
                    <a:gd name="T18" fmla="*/ 58 h 58"/>
                  </a:gdLst>
                  <a:ahLst/>
                  <a:cxnLst>
                    <a:cxn ang="T10">
                      <a:pos x="T0" y="T1"/>
                    </a:cxn>
                    <a:cxn ang="T11">
                      <a:pos x="T2" y="T3"/>
                    </a:cxn>
                    <a:cxn ang="T12">
                      <a:pos x="T4" y="T5"/>
                    </a:cxn>
                    <a:cxn ang="T13">
                      <a:pos x="T6" y="T7"/>
                    </a:cxn>
                    <a:cxn ang="T14">
                      <a:pos x="T8" y="T9"/>
                    </a:cxn>
                  </a:cxnLst>
                  <a:rect l="T15" t="T16" r="T17" b="T18"/>
                  <a:pathLst>
                    <a:path w="145" h="58">
                      <a:moveTo>
                        <a:pt x="0" y="53"/>
                      </a:moveTo>
                      <a:cubicBezTo>
                        <a:pt x="6" y="38"/>
                        <a:pt x="38" y="14"/>
                        <a:pt x="72" y="14"/>
                      </a:cubicBezTo>
                      <a:cubicBezTo>
                        <a:pt x="107" y="14"/>
                        <a:pt x="139" y="38"/>
                        <a:pt x="145" y="58"/>
                      </a:cubicBezTo>
                      <a:cubicBezTo>
                        <a:pt x="137" y="25"/>
                        <a:pt x="107" y="0"/>
                        <a:pt x="72" y="0"/>
                      </a:cubicBezTo>
                      <a:cubicBezTo>
                        <a:pt x="38" y="0"/>
                        <a:pt x="10" y="23"/>
                        <a:pt x="0" y="53"/>
                      </a:cubicBezTo>
                      <a:close/>
                    </a:path>
                  </a:pathLst>
                </a:custGeom>
                <a:gradFill rotWithShape="1">
                  <a:gsLst>
                    <a:gs pos="0">
                      <a:srgbClr val="FFFFFF">
                        <a:alpha val="33000"/>
                      </a:srgbClr>
                    </a:gs>
                    <a:gs pos="100000">
                      <a:srgbClr val="767676">
                        <a:alpha val="0"/>
                      </a:srgbClr>
                    </a:gs>
                  </a:gsLst>
                  <a:lin ang="5400000" scaled="1"/>
                </a:gradFill>
                <a:ln w="38100">
                  <a:noFill/>
                  <a:round/>
                  <a:headEnd/>
                  <a:tailEnd/>
                </a:ln>
              </p:spPr>
              <p:txBody>
                <a:bodyPr wrap="none" lIns="82124" tIns="41061" rIns="82124" bIns="41061" anchor="ctr"/>
                <a:lstStyle/>
                <a:p>
                  <a:pPr defTabSz="456759" eaLnBrk="0" hangingPunct="0">
                    <a:lnSpc>
                      <a:spcPct val="90000"/>
                    </a:lnSpc>
                    <a:defRPr/>
                  </a:pPr>
                  <a:endParaRPr lang="en-US" sz="900" kern="0">
                    <a:solidFill>
                      <a:srgbClr val="FFFFFF"/>
                    </a:solidFill>
                    <a:ea typeface="ＭＳ Ｐゴシック" pitchFamily="34" charset="-128"/>
                  </a:endParaRPr>
                </a:p>
              </p:txBody>
            </p:sp>
          </p:grpSp>
          <p:cxnSp>
            <p:nvCxnSpPr>
              <p:cNvPr id="201" name="Straight Connector 200"/>
              <p:cNvCxnSpPr/>
              <p:nvPr/>
            </p:nvCxnSpPr>
            <p:spPr>
              <a:xfrm>
                <a:off x="6592199" y="6389004"/>
                <a:ext cx="0" cy="776861"/>
              </a:xfrm>
              <a:prstGeom prst="line">
                <a:avLst/>
              </a:prstGeom>
              <a:ln w="25400">
                <a:solidFill>
                  <a:schemeClr val="bg2">
                    <a:lumMod val="50000"/>
                  </a:schemeClr>
                </a:solidFill>
                <a:prstDash val="sysDash"/>
                <a:headEnd type="oval"/>
                <a:tailEnd type="oval"/>
              </a:ln>
            </p:spPr>
            <p:style>
              <a:lnRef idx="1">
                <a:schemeClr val="accent1"/>
              </a:lnRef>
              <a:fillRef idx="0">
                <a:schemeClr val="accent1"/>
              </a:fillRef>
              <a:effectRef idx="0">
                <a:schemeClr val="accent1"/>
              </a:effectRef>
              <a:fontRef idx="minor">
                <a:schemeClr val="tx1"/>
              </a:fontRef>
            </p:style>
          </p:cxnSp>
          <p:grpSp>
            <p:nvGrpSpPr>
              <p:cNvPr id="202" name="Group 384"/>
              <p:cNvGrpSpPr>
                <a:grpSpLocks noChangeAspect="1"/>
              </p:cNvGrpSpPr>
              <p:nvPr/>
            </p:nvGrpSpPr>
            <p:grpSpPr>
              <a:xfrm>
                <a:off x="6350374" y="6615946"/>
                <a:ext cx="88874" cy="322977"/>
                <a:chOff x="10585716" y="3379083"/>
                <a:chExt cx="54118" cy="196672"/>
              </a:xfrm>
              <a:solidFill>
                <a:srgbClr val="333333"/>
              </a:solidFill>
              <a:effectLst/>
            </p:grpSpPr>
            <p:sp>
              <p:nvSpPr>
                <p:cNvPr id="203" name="AutoShape 15"/>
                <p:cNvSpPr>
                  <a:spLocks noChangeArrowheads="1"/>
                </p:cNvSpPr>
                <p:nvPr/>
              </p:nvSpPr>
              <p:spPr bwMode="auto">
                <a:xfrm>
                  <a:off x="10588723" y="3379083"/>
                  <a:ext cx="48105" cy="44954"/>
                </a:xfrm>
                <a:custGeom>
                  <a:avLst/>
                  <a:gdLst>
                    <a:gd name="T0" fmla="*/ 1 w 21600"/>
                    <a:gd name="T1" fmla="*/ 0 h 21600"/>
                    <a:gd name="T2" fmla="*/ 0 w 21600"/>
                    <a:gd name="T3" fmla="*/ 0 h 21600"/>
                    <a:gd name="T4" fmla="*/ 0 w 21600"/>
                    <a:gd name="T5" fmla="*/ 1 h 21600"/>
                    <a:gd name="T6" fmla="*/ 0 w 21600"/>
                    <a:gd name="T7" fmla="*/ 2 h 21600"/>
                    <a:gd name="T8" fmla="*/ 1 w 21600"/>
                    <a:gd name="T9" fmla="*/ 3 h 21600"/>
                    <a:gd name="T10" fmla="*/ 2 w 21600"/>
                    <a:gd name="T11" fmla="*/ 2 h 21600"/>
                    <a:gd name="T12" fmla="*/ 3 w 21600"/>
                    <a:gd name="T13" fmla="*/ 1 h 21600"/>
                    <a:gd name="T14" fmla="*/ 2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 name="T24" fmla="*/ 3150 w 21600"/>
                    <a:gd name="T25" fmla="*/ 3150 h 21600"/>
                    <a:gd name="T26" fmla="*/ 18450 w 21600"/>
                    <a:gd name="T27" fmla="*/ 18450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3600" y="10800"/>
                      </a:moveTo>
                      <a:cubicBezTo>
                        <a:pt x="3600" y="14776"/>
                        <a:pt x="6824" y="18000"/>
                        <a:pt x="10800" y="18000"/>
                      </a:cubicBezTo>
                      <a:cubicBezTo>
                        <a:pt x="14776" y="18000"/>
                        <a:pt x="18000" y="14776"/>
                        <a:pt x="18000" y="10800"/>
                      </a:cubicBezTo>
                      <a:cubicBezTo>
                        <a:pt x="18000" y="6824"/>
                        <a:pt x="14776" y="3600"/>
                        <a:pt x="10800" y="3600"/>
                      </a:cubicBezTo>
                      <a:cubicBezTo>
                        <a:pt x="6824" y="3600"/>
                        <a:pt x="3600" y="6824"/>
                        <a:pt x="3600" y="10800"/>
                      </a:cubicBezTo>
                      <a:close/>
                    </a:path>
                  </a:pathLst>
                </a:custGeom>
                <a:grpFill/>
                <a:ln w="9525" algn="ctr">
                  <a:noFill/>
                  <a:round/>
                  <a:headEnd/>
                  <a:tailEnd/>
                </a:ln>
              </p:spPr>
              <p:txBody>
                <a:bodyPr wrap="none" anchor="ctr"/>
                <a:lstStyle/>
                <a:p>
                  <a:pPr defTabSz="456759">
                    <a:spcBef>
                      <a:spcPct val="0"/>
                    </a:spcBef>
                    <a:defRPr/>
                  </a:pPr>
                  <a:endParaRPr lang="en-US" kern="0">
                    <a:solidFill>
                      <a:sysClr val="windowText" lastClr="000000"/>
                    </a:solidFill>
                    <a:ea typeface="ＭＳ Ｐゴシック" pitchFamily="34" charset="-128"/>
                  </a:endParaRPr>
                </a:p>
              </p:txBody>
            </p:sp>
            <p:sp>
              <p:nvSpPr>
                <p:cNvPr id="204" name="AutoShape 16"/>
                <p:cNvSpPr>
                  <a:spLocks noChangeArrowheads="1"/>
                </p:cNvSpPr>
                <p:nvPr/>
              </p:nvSpPr>
              <p:spPr bwMode="auto">
                <a:xfrm>
                  <a:off x="10585716" y="3428532"/>
                  <a:ext cx="54118" cy="69678"/>
                </a:xfrm>
                <a:prstGeom prst="roundRect">
                  <a:avLst>
                    <a:gd name="adj" fmla="val 16667"/>
                  </a:avLst>
                </a:prstGeom>
                <a:grpFill/>
                <a:ln w="9525" algn="ctr">
                  <a:noFill/>
                  <a:round/>
                  <a:headEnd/>
                  <a:tailEnd/>
                </a:ln>
              </p:spPr>
              <p:txBody>
                <a:bodyPr wrap="none" anchor="ctr"/>
                <a:lstStyle/>
                <a:p>
                  <a:pPr defTabSz="456759">
                    <a:spcBef>
                      <a:spcPct val="0"/>
                    </a:spcBef>
                    <a:defRPr/>
                  </a:pPr>
                  <a:endParaRPr lang="en-US" kern="0">
                    <a:solidFill>
                      <a:sysClr val="windowText" lastClr="000000"/>
                    </a:solidFill>
                    <a:ea typeface="ＭＳ Ｐゴシック" pitchFamily="34" charset="-128"/>
                  </a:endParaRPr>
                </a:p>
              </p:txBody>
            </p:sp>
            <p:sp>
              <p:nvSpPr>
                <p:cNvPr id="205" name="AutoShape 17"/>
                <p:cNvSpPr>
                  <a:spLocks noChangeArrowheads="1"/>
                </p:cNvSpPr>
                <p:nvPr/>
              </p:nvSpPr>
              <p:spPr bwMode="auto">
                <a:xfrm>
                  <a:off x="10594736" y="3484724"/>
                  <a:ext cx="36079" cy="76421"/>
                </a:xfrm>
                <a:custGeom>
                  <a:avLst/>
                  <a:gdLst>
                    <a:gd name="T0" fmla="*/ 1 w 21600"/>
                    <a:gd name="T1" fmla="*/ 4 h 21600"/>
                    <a:gd name="T2" fmla="*/ 1 w 21600"/>
                    <a:gd name="T3" fmla="*/ 8 h 21600"/>
                    <a:gd name="T4" fmla="*/ 0 w 21600"/>
                    <a:gd name="T5" fmla="*/ 4 h 21600"/>
                    <a:gd name="T6" fmla="*/ 1 w 21600"/>
                    <a:gd name="T7" fmla="*/ 0 h 21600"/>
                    <a:gd name="T8" fmla="*/ 0 60000 65536"/>
                    <a:gd name="T9" fmla="*/ 0 60000 65536"/>
                    <a:gd name="T10" fmla="*/ 0 60000 65536"/>
                    <a:gd name="T11" fmla="*/ 0 60000 65536"/>
                    <a:gd name="T12" fmla="*/ 3720 w 21600"/>
                    <a:gd name="T13" fmla="*/ 3759 h 21600"/>
                    <a:gd name="T14" fmla="*/ 17880 w 21600"/>
                    <a:gd name="T15" fmla="*/ 17841 h 21600"/>
                  </a:gdLst>
                  <a:ahLst/>
                  <a:cxnLst>
                    <a:cxn ang="T8">
                      <a:pos x="T0" y="T1"/>
                    </a:cxn>
                    <a:cxn ang="T9">
                      <a:pos x="T2" y="T3"/>
                    </a:cxn>
                    <a:cxn ang="T10">
                      <a:pos x="T4" y="T5"/>
                    </a:cxn>
                    <a:cxn ang="T11">
                      <a:pos x="T6" y="T7"/>
                    </a:cxn>
                  </a:cxnLst>
                  <a:rect l="T12" t="T13" r="T14" b="T15"/>
                  <a:pathLst>
                    <a:path w="21600" h="21600">
                      <a:moveTo>
                        <a:pt x="0" y="0"/>
                      </a:moveTo>
                      <a:lnTo>
                        <a:pt x="3960" y="21600"/>
                      </a:lnTo>
                      <a:lnTo>
                        <a:pt x="17640" y="21600"/>
                      </a:lnTo>
                      <a:lnTo>
                        <a:pt x="21600" y="0"/>
                      </a:lnTo>
                      <a:close/>
                    </a:path>
                  </a:pathLst>
                </a:custGeom>
                <a:grpFill/>
                <a:ln w="9525" algn="ctr">
                  <a:noFill/>
                  <a:miter lim="800000"/>
                  <a:headEnd/>
                  <a:tailEnd/>
                </a:ln>
              </p:spPr>
              <p:txBody>
                <a:bodyPr wrap="none" anchor="ctr"/>
                <a:lstStyle/>
                <a:p>
                  <a:pPr defTabSz="456759">
                    <a:spcBef>
                      <a:spcPct val="0"/>
                    </a:spcBef>
                    <a:defRPr/>
                  </a:pPr>
                  <a:endParaRPr lang="en-US" kern="0">
                    <a:solidFill>
                      <a:sysClr val="windowText" lastClr="000000"/>
                    </a:solidFill>
                    <a:ea typeface="ＭＳ Ｐゴシック" pitchFamily="34" charset="-128"/>
                  </a:endParaRPr>
                </a:p>
              </p:txBody>
            </p:sp>
            <p:sp>
              <p:nvSpPr>
                <p:cNvPr id="206" name="AutoShape 18"/>
                <p:cNvSpPr>
                  <a:spLocks noChangeArrowheads="1"/>
                </p:cNvSpPr>
                <p:nvPr/>
              </p:nvSpPr>
              <p:spPr bwMode="auto">
                <a:xfrm flipV="1">
                  <a:off x="10594736" y="3565640"/>
                  <a:ext cx="36079" cy="10115"/>
                </a:xfrm>
                <a:custGeom>
                  <a:avLst/>
                  <a:gdLst>
                    <a:gd name="T0" fmla="*/ 1 w 21600"/>
                    <a:gd name="T1" fmla="*/ 0 h 21600"/>
                    <a:gd name="T2" fmla="*/ 1 w 21600"/>
                    <a:gd name="T3" fmla="*/ 0 h 21600"/>
                    <a:gd name="T4" fmla="*/ 0 w 21600"/>
                    <a:gd name="T5" fmla="*/ 0 h 21600"/>
                    <a:gd name="T6" fmla="*/ 1 w 21600"/>
                    <a:gd name="T7" fmla="*/ 0 h 21600"/>
                    <a:gd name="T8" fmla="*/ 0 60000 65536"/>
                    <a:gd name="T9" fmla="*/ 0 60000 65536"/>
                    <a:gd name="T10" fmla="*/ 0 60000 65536"/>
                    <a:gd name="T11" fmla="*/ 0 60000 65536"/>
                    <a:gd name="T12" fmla="*/ 3720 w 21600"/>
                    <a:gd name="T13" fmla="*/ 3600 h 21600"/>
                    <a:gd name="T14" fmla="*/ 17880 w 21600"/>
                    <a:gd name="T15" fmla="*/ 18000 h 21600"/>
                  </a:gdLst>
                  <a:ahLst/>
                  <a:cxnLst>
                    <a:cxn ang="T8">
                      <a:pos x="T0" y="T1"/>
                    </a:cxn>
                    <a:cxn ang="T9">
                      <a:pos x="T2" y="T3"/>
                    </a:cxn>
                    <a:cxn ang="T10">
                      <a:pos x="T4" y="T5"/>
                    </a:cxn>
                    <a:cxn ang="T11">
                      <a:pos x="T6" y="T7"/>
                    </a:cxn>
                  </a:cxnLst>
                  <a:rect l="T12" t="T13" r="T14" b="T15"/>
                  <a:pathLst>
                    <a:path w="21600" h="21600">
                      <a:moveTo>
                        <a:pt x="0" y="0"/>
                      </a:moveTo>
                      <a:lnTo>
                        <a:pt x="3960" y="21600"/>
                      </a:lnTo>
                      <a:lnTo>
                        <a:pt x="17640" y="21600"/>
                      </a:lnTo>
                      <a:lnTo>
                        <a:pt x="21600" y="0"/>
                      </a:lnTo>
                      <a:close/>
                    </a:path>
                  </a:pathLst>
                </a:custGeom>
                <a:grpFill/>
                <a:ln w="9525" algn="ctr">
                  <a:noFill/>
                  <a:miter lim="800000"/>
                  <a:headEnd/>
                  <a:tailEnd/>
                </a:ln>
              </p:spPr>
              <p:txBody>
                <a:bodyPr rot="10800000" wrap="none" anchor="ctr"/>
                <a:lstStyle/>
                <a:p>
                  <a:pPr defTabSz="456759">
                    <a:spcBef>
                      <a:spcPct val="0"/>
                    </a:spcBef>
                    <a:defRPr/>
                  </a:pPr>
                  <a:endParaRPr lang="en-US" kern="0">
                    <a:solidFill>
                      <a:sysClr val="windowText" lastClr="000000"/>
                    </a:solidFill>
                    <a:ea typeface="ＭＳ Ｐゴシック" pitchFamily="34" charset="-128"/>
                  </a:endParaRPr>
                </a:p>
              </p:txBody>
            </p:sp>
          </p:grpSp>
          <p:grpSp>
            <p:nvGrpSpPr>
              <p:cNvPr id="212" name="Group 384"/>
              <p:cNvGrpSpPr>
                <a:grpSpLocks noChangeAspect="1"/>
              </p:cNvGrpSpPr>
              <p:nvPr/>
            </p:nvGrpSpPr>
            <p:grpSpPr>
              <a:xfrm>
                <a:off x="6745149" y="6615946"/>
                <a:ext cx="88874" cy="322977"/>
                <a:chOff x="10585716" y="3379083"/>
                <a:chExt cx="54118" cy="196672"/>
              </a:xfrm>
              <a:solidFill>
                <a:srgbClr val="333333"/>
              </a:solidFill>
              <a:effectLst/>
            </p:grpSpPr>
            <p:sp>
              <p:nvSpPr>
                <p:cNvPr id="213" name="AutoShape 15"/>
                <p:cNvSpPr>
                  <a:spLocks noChangeArrowheads="1"/>
                </p:cNvSpPr>
                <p:nvPr/>
              </p:nvSpPr>
              <p:spPr bwMode="auto">
                <a:xfrm>
                  <a:off x="10588723" y="3379083"/>
                  <a:ext cx="48105" cy="44954"/>
                </a:xfrm>
                <a:custGeom>
                  <a:avLst/>
                  <a:gdLst>
                    <a:gd name="T0" fmla="*/ 1 w 21600"/>
                    <a:gd name="T1" fmla="*/ 0 h 21600"/>
                    <a:gd name="T2" fmla="*/ 0 w 21600"/>
                    <a:gd name="T3" fmla="*/ 0 h 21600"/>
                    <a:gd name="T4" fmla="*/ 0 w 21600"/>
                    <a:gd name="T5" fmla="*/ 1 h 21600"/>
                    <a:gd name="T6" fmla="*/ 0 w 21600"/>
                    <a:gd name="T7" fmla="*/ 2 h 21600"/>
                    <a:gd name="T8" fmla="*/ 1 w 21600"/>
                    <a:gd name="T9" fmla="*/ 3 h 21600"/>
                    <a:gd name="T10" fmla="*/ 2 w 21600"/>
                    <a:gd name="T11" fmla="*/ 2 h 21600"/>
                    <a:gd name="T12" fmla="*/ 3 w 21600"/>
                    <a:gd name="T13" fmla="*/ 1 h 21600"/>
                    <a:gd name="T14" fmla="*/ 2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 name="T24" fmla="*/ 3150 w 21600"/>
                    <a:gd name="T25" fmla="*/ 3150 h 21600"/>
                    <a:gd name="T26" fmla="*/ 18450 w 21600"/>
                    <a:gd name="T27" fmla="*/ 18450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3600" y="10800"/>
                      </a:moveTo>
                      <a:cubicBezTo>
                        <a:pt x="3600" y="14776"/>
                        <a:pt x="6824" y="18000"/>
                        <a:pt x="10800" y="18000"/>
                      </a:cubicBezTo>
                      <a:cubicBezTo>
                        <a:pt x="14776" y="18000"/>
                        <a:pt x="18000" y="14776"/>
                        <a:pt x="18000" y="10800"/>
                      </a:cubicBezTo>
                      <a:cubicBezTo>
                        <a:pt x="18000" y="6824"/>
                        <a:pt x="14776" y="3600"/>
                        <a:pt x="10800" y="3600"/>
                      </a:cubicBezTo>
                      <a:cubicBezTo>
                        <a:pt x="6824" y="3600"/>
                        <a:pt x="3600" y="6824"/>
                        <a:pt x="3600" y="10800"/>
                      </a:cubicBezTo>
                      <a:close/>
                    </a:path>
                  </a:pathLst>
                </a:custGeom>
                <a:grpFill/>
                <a:ln w="9525" algn="ctr">
                  <a:noFill/>
                  <a:round/>
                  <a:headEnd/>
                  <a:tailEnd/>
                </a:ln>
              </p:spPr>
              <p:txBody>
                <a:bodyPr wrap="none" anchor="ctr"/>
                <a:lstStyle/>
                <a:p>
                  <a:pPr defTabSz="456759">
                    <a:spcBef>
                      <a:spcPct val="0"/>
                    </a:spcBef>
                    <a:defRPr/>
                  </a:pPr>
                  <a:endParaRPr lang="en-US" kern="0">
                    <a:solidFill>
                      <a:sysClr val="windowText" lastClr="000000"/>
                    </a:solidFill>
                    <a:ea typeface="ＭＳ Ｐゴシック" pitchFamily="34" charset="-128"/>
                  </a:endParaRPr>
                </a:p>
              </p:txBody>
            </p:sp>
            <p:sp>
              <p:nvSpPr>
                <p:cNvPr id="214" name="AutoShape 16"/>
                <p:cNvSpPr>
                  <a:spLocks noChangeArrowheads="1"/>
                </p:cNvSpPr>
                <p:nvPr/>
              </p:nvSpPr>
              <p:spPr bwMode="auto">
                <a:xfrm>
                  <a:off x="10585716" y="3428532"/>
                  <a:ext cx="54118" cy="69678"/>
                </a:xfrm>
                <a:prstGeom prst="roundRect">
                  <a:avLst>
                    <a:gd name="adj" fmla="val 16667"/>
                  </a:avLst>
                </a:prstGeom>
                <a:grpFill/>
                <a:ln w="9525" algn="ctr">
                  <a:noFill/>
                  <a:round/>
                  <a:headEnd/>
                  <a:tailEnd/>
                </a:ln>
              </p:spPr>
              <p:txBody>
                <a:bodyPr wrap="none" anchor="ctr"/>
                <a:lstStyle/>
                <a:p>
                  <a:pPr defTabSz="456759">
                    <a:spcBef>
                      <a:spcPct val="0"/>
                    </a:spcBef>
                    <a:defRPr/>
                  </a:pPr>
                  <a:endParaRPr lang="en-US" kern="0">
                    <a:solidFill>
                      <a:sysClr val="windowText" lastClr="000000"/>
                    </a:solidFill>
                    <a:ea typeface="ＭＳ Ｐゴシック" pitchFamily="34" charset="-128"/>
                  </a:endParaRPr>
                </a:p>
              </p:txBody>
            </p:sp>
            <p:sp>
              <p:nvSpPr>
                <p:cNvPr id="215" name="AutoShape 17"/>
                <p:cNvSpPr>
                  <a:spLocks noChangeArrowheads="1"/>
                </p:cNvSpPr>
                <p:nvPr/>
              </p:nvSpPr>
              <p:spPr bwMode="auto">
                <a:xfrm>
                  <a:off x="10594736" y="3484724"/>
                  <a:ext cx="36079" cy="76421"/>
                </a:xfrm>
                <a:custGeom>
                  <a:avLst/>
                  <a:gdLst>
                    <a:gd name="T0" fmla="*/ 1 w 21600"/>
                    <a:gd name="T1" fmla="*/ 4 h 21600"/>
                    <a:gd name="T2" fmla="*/ 1 w 21600"/>
                    <a:gd name="T3" fmla="*/ 8 h 21600"/>
                    <a:gd name="T4" fmla="*/ 0 w 21600"/>
                    <a:gd name="T5" fmla="*/ 4 h 21600"/>
                    <a:gd name="T6" fmla="*/ 1 w 21600"/>
                    <a:gd name="T7" fmla="*/ 0 h 21600"/>
                    <a:gd name="T8" fmla="*/ 0 60000 65536"/>
                    <a:gd name="T9" fmla="*/ 0 60000 65536"/>
                    <a:gd name="T10" fmla="*/ 0 60000 65536"/>
                    <a:gd name="T11" fmla="*/ 0 60000 65536"/>
                    <a:gd name="T12" fmla="*/ 3720 w 21600"/>
                    <a:gd name="T13" fmla="*/ 3759 h 21600"/>
                    <a:gd name="T14" fmla="*/ 17880 w 21600"/>
                    <a:gd name="T15" fmla="*/ 17841 h 21600"/>
                  </a:gdLst>
                  <a:ahLst/>
                  <a:cxnLst>
                    <a:cxn ang="T8">
                      <a:pos x="T0" y="T1"/>
                    </a:cxn>
                    <a:cxn ang="T9">
                      <a:pos x="T2" y="T3"/>
                    </a:cxn>
                    <a:cxn ang="T10">
                      <a:pos x="T4" y="T5"/>
                    </a:cxn>
                    <a:cxn ang="T11">
                      <a:pos x="T6" y="T7"/>
                    </a:cxn>
                  </a:cxnLst>
                  <a:rect l="T12" t="T13" r="T14" b="T15"/>
                  <a:pathLst>
                    <a:path w="21600" h="21600">
                      <a:moveTo>
                        <a:pt x="0" y="0"/>
                      </a:moveTo>
                      <a:lnTo>
                        <a:pt x="3960" y="21600"/>
                      </a:lnTo>
                      <a:lnTo>
                        <a:pt x="17640" y="21600"/>
                      </a:lnTo>
                      <a:lnTo>
                        <a:pt x="21600" y="0"/>
                      </a:lnTo>
                      <a:close/>
                    </a:path>
                  </a:pathLst>
                </a:custGeom>
                <a:grpFill/>
                <a:ln w="9525" algn="ctr">
                  <a:noFill/>
                  <a:miter lim="800000"/>
                  <a:headEnd/>
                  <a:tailEnd/>
                </a:ln>
              </p:spPr>
              <p:txBody>
                <a:bodyPr wrap="none" anchor="ctr"/>
                <a:lstStyle/>
                <a:p>
                  <a:pPr defTabSz="456759">
                    <a:spcBef>
                      <a:spcPct val="0"/>
                    </a:spcBef>
                    <a:defRPr/>
                  </a:pPr>
                  <a:endParaRPr lang="en-US" kern="0">
                    <a:solidFill>
                      <a:sysClr val="windowText" lastClr="000000"/>
                    </a:solidFill>
                    <a:ea typeface="ＭＳ Ｐゴシック" pitchFamily="34" charset="-128"/>
                  </a:endParaRPr>
                </a:p>
              </p:txBody>
            </p:sp>
            <p:sp>
              <p:nvSpPr>
                <p:cNvPr id="216" name="AutoShape 18"/>
                <p:cNvSpPr>
                  <a:spLocks noChangeArrowheads="1"/>
                </p:cNvSpPr>
                <p:nvPr/>
              </p:nvSpPr>
              <p:spPr bwMode="auto">
                <a:xfrm flipV="1">
                  <a:off x="10594736" y="3565640"/>
                  <a:ext cx="36079" cy="10115"/>
                </a:xfrm>
                <a:custGeom>
                  <a:avLst/>
                  <a:gdLst>
                    <a:gd name="T0" fmla="*/ 1 w 21600"/>
                    <a:gd name="T1" fmla="*/ 0 h 21600"/>
                    <a:gd name="T2" fmla="*/ 1 w 21600"/>
                    <a:gd name="T3" fmla="*/ 0 h 21600"/>
                    <a:gd name="T4" fmla="*/ 0 w 21600"/>
                    <a:gd name="T5" fmla="*/ 0 h 21600"/>
                    <a:gd name="T6" fmla="*/ 1 w 21600"/>
                    <a:gd name="T7" fmla="*/ 0 h 21600"/>
                    <a:gd name="T8" fmla="*/ 0 60000 65536"/>
                    <a:gd name="T9" fmla="*/ 0 60000 65536"/>
                    <a:gd name="T10" fmla="*/ 0 60000 65536"/>
                    <a:gd name="T11" fmla="*/ 0 60000 65536"/>
                    <a:gd name="T12" fmla="*/ 3720 w 21600"/>
                    <a:gd name="T13" fmla="*/ 3600 h 21600"/>
                    <a:gd name="T14" fmla="*/ 17880 w 21600"/>
                    <a:gd name="T15" fmla="*/ 18000 h 21600"/>
                  </a:gdLst>
                  <a:ahLst/>
                  <a:cxnLst>
                    <a:cxn ang="T8">
                      <a:pos x="T0" y="T1"/>
                    </a:cxn>
                    <a:cxn ang="T9">
                      <a:pos x="T2" y="T3"/>
                    </a:cxn>
                    <a:cxn ang="T10">
                      <a:pos x="T4" y="T5"/>
                    </a:cxn>
                    <a:cxn ang="T11">
                      <a:pos x="T6" y="T7"/>
                    </a:cxn>
                  </a:cxnLst>
                  <a:rect l="T12" t="T13" r="T14" b="T15"/>
                  <a:pathLst>
                    <a:path w="21600" h="21600">
                      <a:moveTo>
                        <a:pt x="0" y="0"/>
                      </a:moveTo>
                      <a:lnTo>
                        <a:pt x="3960" y="21600"/>
                      </a:lnTo>
                      <a:lnTo>
                        <a:pt x="17640" y="21600"/>
                      </a:lnTo>
                      <a:lnTo>
                        <a:pt x="21600" y="0"/>
                      </a:lnTo>
                      <a:close/>
                    </a:path>
                  </a:pathLst>
                </a:custGeom>
                <a:grpFill/>
                <a:ln w="9525" algn="ctr">
                  <a:noFill/>
                  <a:miter lim="800000"/>
                  <a:headEnd/>
                  <a:tailEnd/>
                </a:ln>
              </p:spPr>
              <p:txBody>
                <a:bodyPr rot="10800000" wrap="none" anchor="ctr"/>
                <a:lstStyle/>
                <a:p>
                  <a:pPr defTabSz="456759">
                    <a:spcBef>
                      <a:spcPct val="0"/>
                    </a:spcBef>
                    <a:defRPr/>
                  </a:pPr>
                  <a:endParaRPr lang="en-US" kern="0">
                    <a:solidFill>
                      <a:sysClr val="windowText" lastClr="000000"/>
                    </a:solidFill>
                    <a:ea typeface="ＭＳ Ｐゴシック" pitchFamily="34" charset="-128"/>
                  </a:endParaRPr>
                </a:p>
              </p:txBody>
            </p:sp>
          </p:grpSp>
        </p:grpSp>
        <p:grpSp>
          <p:nvGrpSpPr>
            <p:cNvPr id="217" name="Group 216"/>
            <p:cNvGrpSpPr/>
            <p:nvPr/>
          </p:nvGrpSpPr>
          <p:grpSpPr>
            <a:xfrm>
              <a:off x="11357309" y="5009595"/>
              <a:ext cx="1049356" cy="776861"/>
              <a:chOff x="6076344" y="6389004"/>
              <a:chExt cx="1049356" cy="776861"/>
            </a:xfrm>
          </p:grpSpPr>
          <p:grpSp>
            <p:nvGrpSpPr>
              <p:cNvPr id="218" name="Group 145"/>
              <p:cNvGrpSpPr/>
              <p:nvPr/>
            </p:nvGrpSpPr>
            <p:grpSpPr>
              <a:xfrm>
                <a:off x="6076344" y="6493526"/>
                <a:ext cx="1049356" cy="567817"/>
                <a:chOff x="1600200" y="4434723"/>
                <a:chExt cx="2114549" cy="1237416"/>
              </a:xfrm>
            </p:grpSpPr>
            <p:sp>
              <p:nvSpPr>
                <p:cNvPr id="230" name="Freeform 6"/>
                <p:cNvSpPr>
                  <a:spLocks/>
                </p:cNvSpPr>
                <p:nvPr/>
              </p:nvSpPr>
              <p:spPr bwMode="auto">
                <a:xfrm>
                  <a:off x="1600200" y="4434723"/>
                  <a:ext cx="2114549" cy="1237416"/>
                </a:xfrm>
                <a:custGeom>
                  <a:avLst/>
                  <a:gdLst/>
                  <a:ahLst/>
                  <a:cxnLst>
                    <a:cxn ang="0">
                      <a:pos x="89" y="140"/>
                    </a:cxn>
                    <a:cxn ang="0">
                      <a:pos x="90" y="136"/>
                    </a:cxn>
                    <a:cxn ang="0">
                      <a:pos x="196" y="65"/>
                    </a:cxn>
                    <a:cxn ang="0">
                      <a:pos x="196" y="65"/>
                    </a:cxn>
                    <a:cxn ang="0">
                      <a:pos x="255" y="79"/>
                    </a:cxn>
                    <a:cxn ang="0">
                      <a:pos x="255" y="79"/>
                    </a:cxn>
                    <a:cxn ang="0">
                      <a:pos x="259" y="82"/>
                    </a:cxn>
                    <a:cxn ang="0">
                      <a:pos x="261" y="77"/>
                    </a:cxn>
                    <a:cxn ang="0">
                      <a:pos x="361" y="0"/>
                    </a:cxn>
                    <a:cxn ang="0">
                      <a:pos x="361" y="0"/>
                    </a:cxn>
                    <a:cxn ang="0">
                      <a:pos x="461" y="71"/>
                    </a:cxn>
                    <a:cxn ang="0">
                      <a:pos x="461" y="71"/>
                    </a:cxn>
                    <a:cxn ang="0">
                      <a:pos x="462" y="75"/>
                    </a:cxn>
                    <a:cxn ang="0">
                      <a:pos x="466" y="74"/>
                    </a:cxn>
                    <a:cxn ang="0">
                      <a:pos x="512" y="65"/>
                    </a:cxn>
                    <a:cxn ang="0">
                      <a:pos x="512" y="65"/>
                    </a:cxn>
                    <a:cxn ang="0">
                      <a:pos x="618" y="134"/>
                    </a:cxn>
                    <a:cxn ang="0">
                      <a:pos x="618" y="134"/>
                    </a:cxn>
                    <a:cxn ang="0">
                      <a:pos x="619" y="137"/>
                    </a:cxn>
                    <a:cxn ang="0">
                      <a:pos x="622" y="137"/>
                    </a:cxn>
                    <a:cxn ang="0">
                      <a:pos x="631" y="137"/>
                    </a:cxn>
                    <a:cxn ang="0">
                      <a:pos x="631" y="137"/>
                    </a:cxn>
                    <a:cxn ang="0">
                      <a:pos x="699" y="206"/>
                    </a:cxn>
                    <a:cxn ang="0">
                      <a:pos x="699" y="206"/>
                    </a:cxn>
                    <a:cxn ang="0">
                      <a:pos x="631" y="276"/>
                    </a:cxn>
                    <a:cxn ang="0">
                      <a:pos x="631" y="276"/>
                    </a:cxn>
                    <a:cxn ang="0">
                      <a:pos x="623" y="276"/>
                    </a:cxn>
                    <a:cxn ang="0">
                      <a:pos x="623" y="276"/>
                    </a:cxn>
                    <a:cxn ang="0">
                      <a:pos x="619" y="275"/>
                    </a:cxn>
                    <a:cxn ang="0">
                      <a:pos x="619" y="279"/>
                    </a:cxn>
                    <a:cxn ang="0">
                      <a:pos x="510" y="355"/>
                    </a:cxn>
                    <a:cxn ang="0">
                      <a:pos x="510" y="355"/>
                    </a:cxn>
                    <a:cxn ang="0">
                      <a:pos x="448" y="338"/>
                    </a:cxn>
                    <a:cxn ang="0">
                      <a:pos x="448" y="338"/>
                    </a:cxn>
                    <a:cxn ang="0">
                      <a:pos x="444" y="336"/>
                    </a:cxn>
                    <a:cxn ang="0">
                      <a:pos x="442" y="339"/>
                    </a:cxn>
                    <a:cxn ang="0">
                      <a:pos x="339" y="387"/>
                    </a:cxn>
                    <a:cxn ang="0">
                      <a:pos x="339" y="387"/>
                    </a:cxn>
                    <a:cxn ang="0">
                      <a:pos x="244" y="348"/>
                    </a:cxn>
                    <a:cxn ang="0">
                      <a:pos x="244" y="348"/>
                    </a:cxn>
                    <a:cxn ang="0">
                      <a:pos x="242" y="346"/>
                    </a:cxn>
                    <a:cxn ang="0">
                      <a:pos x="240" y="347"/>
                    </a:cxn>
                    <a:cxn ang="0">
                      <a:pos x="196" y="355"/>
                    </a:cxn>
                    <a:cxn ang="0">
                      <a:pos x="196" y="355"/>
                    </a:cxn>
                    <a:cxn ang="0">
                      <a:pos x="89" y="277"/>
                    </a:cxn>
                    <a:cxn ang="0">
                      <a:pos x="89" y="277"/>
                    </a:cxn>
                    <a:cxn ang="0">
                      <a:pos x="87" y="273"/>
                    </a:cxn>
                    <a:cxn ang="0">
                      <a:pos x="83" y="274"/>
                    </a:cxn>
                    <a:cxn ang="0">
                      <a:pos x="68" y="276"/>
                    </a:cxn>
                    <a:cxn ang="0">
                      <a:pos x="68" y="276"/>
                    </a:cxn>
                    <a:cxn ang="0">
                      <a:pos x="0" y="206"/>
                    </a:cxn>
                    <a:cxn ang="0">
                      <a:pos x="0" y="206"/>
                    </a:cxn>
                    <a:cxn ang="0">
                      <a:pos x="69" y="137"/>
                    </a:cxn>
                    <a:cxn ang="0">
                      <a:pos x="89" y="140"/>
                    </a:cxn>
                  </a:cxnLst>
                  <a:rect l="0" t="0" r="r" b="b"/>
                  <a:pathLst>
                    <a:path w="699" h="387">
                      <a:moveTo>
                        <a:pt x="89" y="140"/>
                      </a:moveTo>
                      <a:cubicBezTo>
                        <a:pt x="90" y="136"/>
                        <a:pt x="90" y="136"/>
                        <a:pt x="90" y="136"/>
                      </a:cubicBezTo>
                      <a:cubicBezTo>
                        <a:pt x="104" y="95"/>
                        <a:pt x="147" y="65"/>
                        <a:pt x="196" y="65"/>
                      </a:cubicBezTo>
                      <a:cubicBezTo>
                        <a:pt x="196" y="65"/>
                        <a:pt x="196" y="65"/>
                        <a:pt x="196" y="65"/>
                      </a:cubicBezTo>
                      <a:cubicBezTo>
                        <a:pt x="218" y="65"/>
                        <a:pt x="237" y="70"/>
                        <a:pt x="255" y="79"/>
                      </a:cubicBezTo>
                      <a:cubicBezTo>
                        <a:pt x="255" y="79"/>
                        <a:pt x="255" y="79"/>
                        <a:pt x="255" y="79"/>
                      </a:cubicBezTo>
                      <a:cubicBezTo>
                        <a:pt x="259" y="82"/>
                        <a:pt x="259" y="82"/>
                        <a:pt x="259" y="82"/>
                      </a:cubicBezTo>
                      <a:cubicBezTo>
                        <a:pt x="261" y="77"/>
                        <a:pt x="261" y="77"/>
                        <a:pt x="261" y="77"/>
                      </a:cubicBezTo>
                      <a:cubicBezTo>
                        <a:pt x="272" y="32"/>
                        <a:pt x="313" y="0"/>
                        <a:pt x="361" y="0"/>
                      </a:cubicBezTo>
                      <a:cubicBezTo>
                        <a:pt x="361" y="0"/>
                        <a:pt x="361" y="0"/>
                        <a:pt x="361" y="0"/>
                      </a:cubicBezTo>
                      <a:cubicBezTo>
                        <a:pt x="408" y="0"/>
                        <a:pt x="448" y="30"/>
                        <a:pt x="461" y="71"/>
                      </a:cubicBezTo>
                      <a:cubicBezTo>
                        <a:pt x="461" y="71"/>
                        <a:pt x="461" y="71"/>
                        <a:pt x="461" y="71"/>
                      </a:cubicBezTo>
                      <a:cubicBezTo>
                        <a:pt x="462" y="75"/>
                        <a:pt x="462" y="75"/>
                        <a:pt x="462" y="75"/>
                      </a:cubicBezTo>
                      <a:cubicBezTo>
                        <a:pt x="466" y="74"/>
                        <a:pt x="466" y="74"/>
                        <a:pt x="466" y="74"/>
                      </a:cubicBezTo>
                      <a:cubicBezTo>
                        <a:pt x="480" y="68"/>
                        <a:pt x="496" y="65"/>
                        <a:pt x="512" y="65"/>
                      </a:cubicBezTo>
                      <a:cubicBezTo>
                        <a:pt x="512" y="65"/>
                        <a:pt x="512" y="65"/>
                        <a:pt x="512" y="65"/>
                      </a:cubicBezTo>
                      <a:cubicBezTo>
                        <a:pt x="562" y="65"/>
                        <a:pt x="604" y="94"/>
                        <a:pt x="618" y="134"/>
                      </a:cubicBezTo>
                      <a:cubicBezTo>
                        <a:pt x="618" y="134"/>
                        <a:pt x="618" y="134"/>
                        <a:pt x="618" y="134"/>
                      </a:cubicBezTo>
                      <a:cubicBezTo>
                        <a:pt x="619" y="137"/>
                        <a:pt x="619" y="137"/>
                        <a:pt x="619" y="137"/>
                      </a:cubicBezTo>
                      <a:cubicBezTo>
                        <a:pt x="622" y="137"/>
                        <a:pt x="622" y="137"/>
                        <a:pt x="622" y="137"/>
                      </a:cubicBezTo>
                      <a:cubicBezTo>
                        <a:pt x="625" y="137"/>
                        <a:pt x="627" y="137"/>
                        <a:pt x="631" y="137"/>
                      </a:cubicBezTo>
                      <a:cubicBezTo>
                        <a:pt x="631" y="137"/>
                        <a:pt x="631" y="137"/>
                        <a:pt x="631" y="137"/>
                      </a:cubicBezTo>
                      <a:cubicBezTo>
                        <a:pt x="668" y="137"/>
                        <a:pt x="699" y="167"/>
                        <a:pt x="699" y="206"/>
                      </a:cubicBezTo>
                      <a:cubicBezTo>
                        <a:pt x="699" y="206"/>
                        <a:pt x="699" y="206"/>
                        <a:pt x="699" y="206"/>
                      </a:cubicBezTo>
                      <a:cubicBezTo>
                        <a:pt x="699" y="245"/>
                        <a:pt x="668" y="276"/>
                        <a:pt x="631" y="276"/>
                      </a:cubicBezTo>
                      <a:cubicBezTo>
                        <a:pt x="631" y="276"/>
                        <a:pt x="631" y="276"/>
                        <a:pt x="631" y="276"/>
                      </a:cubicBezTo>
                      <a:cubicBezTo>
                        <a:pt x="627" y="276"/>
                        <a:pt x="625" y="276"/>
                        <a:pt x="623" y="276"/>
                      </a:cubicBezTo>
                      <a:cubicBezTo>
                        <a:pt x="623" y="276"/>
                        <a:pt x="623" y="276"/>
                        <a:pt x="623" y="276"/>
                      </a:cubicBezTo>
                      <a:cubicBezTo>
                        <a:pt x="619" y="275"/>
                        <a:pt x="619" y="275"/>
                        <a:pt x="619" y="275"/>
                      </a:cubicBezTo>
                      <a:cubicBezTo>
                        <a:pt x="619" y="279"/>
                        <a:pt x="619" y="279"/>
                        <a:pt x="619" y="279"/>
                      </a:cubicBezTo>
                      <a:cubicBezTo>
                        <a:pt x="606" y="322"/>
                        <a:pt x="563" y="355"/>
                        <a:pt x="510" y="355"/>
                      </a:cubicBezTo>
                      <a:cubicBezTo>
                        <a:pt x="510" y="355"/>
                        <a:pt x="510" y="355"/>
                        <a:pt x="510" y="355"/>
                      </a:cubicBezTo>
                      <a:cubicBezTo>
                        <a:pt x="487" y="355"/>
                        <a:pt x="466" y="349"/>
                        <a:pt x="448" y="338"/>
                      </a:cubicBezTo>
                      <a:cubicBezTo>
                        <a:pt x="448" y="338"/>
                        <a:pt x="448" y="338"/>
                        <a:pt x="448" y="338"/>
                      </a:cubicBezTo>
                      <a:cubicBezTo>
                        <a:pt x="444" y="336"/>
                        <a:pt x="444" y="336"/>
                        <a:pt x="444" y="336"/>
                      </a:cubicBezTo>
                      <a:cubicBezTo>
                        <a:pt x="442" y="339"/>
                        <a:pt x="442" y="339"/>
                        <a:pt x="442" y="339"/>
                      </a:cubicBezTo>
                      <a:cubicBezTo>
                        <a:pt x="421" y="367"/>
                        <a:pt x="383" y="387"/>
                        <a:pt x="339" y="387"/>
                      </a:cubicBezTo>
                      <a:cubicBezTo>
                        <a:pt x="339" y="387"/>
                        <a:pt x="339" y="387"/>
                        <a:pt x="339" y="387"/>
                      </a:cubicBezTo>
                      <a:cubicBezTo>
                        <a:pt x="301" y="387"/>
                        <a:pt x="266" y="371"/>
                        <a:pt x="244" y="348"/>
                      </a:cubicBezTo>
                      <a:cubicBezTo>
                        <a:pt x="244" y="348"/>
                        <a:pt x="244" y="348"/>
                        <a:pt x="244" y="348"/>
                      </a:cubicBezTo>
                      <a:cubicBezTo>
                        <a:pt x="242" y="346"/>
                        <a:pt x="242" y="346"/>
                        <a:pt x="242" y="346"/>
                      </a:cubicBezTo>
                      <a:cubicBezTo>
                        <a:pt x="240" y="347"/>
                        <a:pt x="240" y="347"/>
                        <a:pt x="240" y="347"/>
                      </a:cubicBezTo>
                      <a:cubicBezTo>
                        <a:pt x="227" y="352"/>
                        <a:pt x="211" y="355"/>
                        <a:pt x="196" y="355"/>
                      </a:cubicBezTo>
                      <a:cubicBezTo>
                        <a:pt x="196" y="355"/>
                        <a:pt x="196" y="355"/>
                        <a:pt x="196" y="355"/>
                      </a:cubicBezTo>
                      <a:cubicBezTo>
                        <a:pt x="144" y="355"/>
                        <a:pt x="99" y="322"/>
                        <a:pt x="89" y="277"/>
                      </a:cubicBezTo>
                      <a:cubicBezTo>
                        <a:pt x="89" y="277"/>
                        <a:pt x="89" y="277"/>
                        <a:pt x="89" y="277"/>
                      </a:cubicBezTo>
                      <a:cubicBezTo>
                        <a:pt x="87" y="273"/>
                        <a:pt x="87" y="273"/>
                        <a:pt x="87" y="273"/>
                      </a:cubicBezTo>
                      <a:cubicBezTo>
                        <a:pt x="83" y="274"/>
                        <a:pt x="83" y="274"/>
                        <a:pt x="83" y="274"/>
                      </a:cubicBezTo>
                      <a:cubicBezTo>
                        <a:pt x="78" y="275"/>
                        <a:pt x="73" y="276"/>
                        <a:pt x="68" y="276"/>
                      </a:cubicBezTo>
                      <a:cubicBezTo>
                        <a:pt x="68" y="276"/>
                        <a:pt x="68" y="276"/>
                        <a:pt x="68" y="276"/>
                      </a:cubicBezTo>
                      <a:cubicBezTo>
                        <a:pt x="30" y="276"/>
                        <a:pt x="0" y="245"/>
                        <a:pt x="0" y="206"/>
                      </a:cubicBezTo>
                      <a:cubicBezTo>
                        <a:pt x="0" y="206"/>
                        <a:pt x="0" y="206"/>
                        <a:pt x="0" y="206"/>
                      </a:cubicBezTo>
                      <a:cubicBezTo>
                        <a:pt x="0" y="167"/>
                        <a:pt x="31" y="137"/>
                        <a:pt x="69" y="137"/>
                      </a:cubicBezTo>
                      <a:cubicBezTo>
                        <a:pt x="69" y="137"/>
                        <a:pt x="82" y="137"/>
                        <a:pt x="89" y="140"/>
                      </a:cubicBezTo>
                      <a:close/>
                    </a:path>
                  </a:pathLst>
                </a:custGeom>
                <a:solidFill>
                  <a:schemeClr val="tx1">
                    <a:lumMod val="40000"/>
                    <a:lumOff val="60000"/>
                  </a:schemeClr>
                </a:solidFill>
                <a:ln w="9525">
                  <a:solidFill>
                    <a:schemeClr val="bg1">
                      <a:lumMod val="65000"/>
                    </a:schemeClr>
                  </a:solidFill>
                  <a:round/>
                  <a:headEnd/>
                  <a:tailEnd/>
                </a:ln>
              </p:spPr>
              <p:txBody>
                <a:bodyPr vert="horz" wrap="square" lIns="91440" tIns="45720" rIns="91440" bIns="45720" numCol="1" anchor="t" anchorCtr="0" compatLnSpc="1">
                  <a:prstTxWarp prst="textNoShape">
                    <a:avLst/>
                  </a:prstTxWarp>
                </a:bodyPr>
                <a:lstStyle/>
                <a:p>
                  <a:pPr defTabSz="456759"/>
                  <a:endParaRPr lang="en-US">
                    <a:solidFill>
                      <a:srgbClr val="0096D6"/>
                    </a:solidFill>
                    <a:ea typeface="ＭＳ Ｐゴシック" pitchFamily="34" charset="-128"/>
                  </a:endParaRPr>
                </a:p>
              </p:txBody>
            </p:sp>
            <p:sp>
              <p:nvSpPr>
                <p:cNvPr id="231" name="Freeform 156"/>
                <p:cNvSpPr>
                  <a:spLocks/>
                </p:cNvSpPr>
                <p:nvPr/>
              </p:nvSpPr>
              <p:spPr bwMode="auto">
                <a:xfrm>
                  <a:off x="2438400" y="4500557"/>
                  <a:ext cx="514986" cy="212738"/>
                </a:xfrm>
                <a:custGeom>
                  <a:avLst/>
                  <a:gdLst>
                    <a:gd name="T0" fmla="*/ 0 w 166"/>
                    <a:gd name="T1" fmla="*/ 2147483647 h 66"/>
                    <a:gd name="T2" fmla="*/ 2147483647 w 166"/>
                    <a:gd name="T3" fmla="*/ 2147483647 h 66"/>
                    <a:gd name="T4" fmla="*/ 2147483647 w 166"/>
                    <a:gd name="T5" fmla="*/ 2147483647 h 66"/>
                    <a:gd name="T6" fmla="*/ 2147483647 w 166"/>
                    <a:gd name="T7" fmla="*/ 0 h 66"/>
                    <a:gd name="T8" fmla="*/ 0 w 166"/>
                    <a:gd name="T9" fmla="*/ 2147483647 h 66"/>
                    <a:gd name="T10" fmla="*/ 0 60000 65536"/>
                    <a:gd name="T11" fmla="*/ 0 60000 65536"/>
                    <a:gd name="T12" fmla="*/ 0 60000 65536"/>
                    <a:gd name="T13" fmla="*/ 0 60000 65536"/>
                    <a:gd name="T14" fmla="*/ 0 60000 65536"/>
                    <a:gd name="T15" fmla="*/ 0 w 166"/>
                    <a:gd name="T16" fmla="*/ 0 h 66"/>
                    <a:gd name="T17" fmla="*/ 166 w 166"/>
                    <a:gd name="T18" fmla="*/ 66 h 66"/>
                  </a:gdLst>
                  <a:ahLst/>
                  <a:cxnLst>
                    <a:cxn ang="T10">
                      <a:pos x="T0" y="T1"/>
                    </a:cxn>
                    <a:cxn ang="T11">
                      <a:pos x="T2" y="T3"/>
                    </a:cxn>
                    <a:cxn ang="T12">
                      <a:pos x="T4" y="T5"/>
                    </a:cxn>
                    <a:cxn ang="T13">
                      <a:pos x="T6" y="T7"/>
                    </a:cxn>
                    <a:cxn ang="T14">
                      <a:pos x="T8" y="T9"/>
                    </a:cxn>
                  </a:cxnLst>
                  <a:rect l="T15" t="T16" r="T17" b="T18"/>
                  <a:pathLst>
                    <a:path w="166" h="66">
                      <a:moveTo>
                        <a:pt x="0" y="61"/>
                      </a:moveTo>
                      <a:cubicBezTo>
                        <a:pt x="7" y="43"/>
                        <a:pt x="43" y="15"/>
                        <a:pt x="82" y="15"/>
                      </a:cubicBezTo>
                      <a:cubicBezTo>
                        <a:pt x="122" y="15"/>
                        <a:pt x="159" y="43"/>
                        <a:pt x="166" y="66"/>
                      </a:cubicBezTo>
                      <a:cubicBezTo>
                        <a:pt x="156" y="28"/>
                        <a:pt x="122" y="0"/>
                        <a:pt x="82" y="0"/>
                      </a:cubicBezTo>
                      <a:cubicBezTo>
                        <a:pt x="43" y="0"/>
                        <a:pt x="11" y="26"/>
                        <a:pt x="0" y="61"/>
                      </a:cubicBezTo>
                      <a:close/>
                    </a:path>
                  </a:pathLst>
                </a:custGeom>
                <a:gradFill rotWithShape="1">
                  <a:gsLst>
                    <a:gs pos="0">
                      <a:srgbClr val="FFFFFF">
                        <a:alpha val="33000"/>
                      </a:srgbClr>
                    </a:gs>
                    <a:gs pos="100000">
                      <a:srgbClr val="767676">
                        <a:alpha val="0"/>
                      </a:srgbClr>
                    </a:gs>
                  </a:gsLst>
                  <a:lin ang="5400000" scaled="1"/>
                </a:gradFill>
                <a:ln w="38100">
                  <a:noFill/>
                  <a:round/>
                  <a:headEnd/>
                  <a:tailEnd/>
                </a:ln>
              </p:spPr>
              <p:txBody>
                <a:bodyPr wrap="none" lIns="82124" tIns="41061" rIns="82124" bIns="41061" anchor="ctr"/>
                <a:lstStyle/>
                <a:p>
                  <a:pPr defTabSz="456759" eaLnBrk="0" hangingPunct="0">
                    <a:lnSpc>
                      <a:spcPct val="90000"/>
                    </a:lnSpc>
                    <a:defRPr/>
                  </a:pPr>
                  <a:endParaRPr lang="en-US" sz="900" kern="0">
                    <a:solidFill>
                      <a:srgbClr val="FFFFFF"/>
                    </a:solidFill>
                    <a:ea typeface="ＭＳ Ｐゴシック" pitchFamily="34" charset="-128"/>
                  </a:endParaRPr>
                </a:p>
              </p:txBody>
            </p:sp>
            <p:sp>
              <p:nvSpPr>
                <p:cNvPr id="232" name="Freeform 157"/>
                <p:cNvSpPr>
                  <a:spLocks/>
                </p:cNvSpPr>
                <p:nvPr/>
              </p:nvSpPr>
              <p:spPr bwMode="auto">
                <a:xfrm>
                  <a:off x="1959389" y="4700553"/>
                  <a:ext cx="421862" cy="162859"/>
                </a:xfrm>
                <a:custGeom>
                  <a:avLst/>
                  <a:gdLst>
                    <a:gd name="T0" fmla="*/ 0 w 145"/>
                    <a:gd name="T1" fmla="*/ 2147483647 h 58"/>
                    <a:gd name="T2" fmla="*/ 2147483647 w 145"/>
                    <a:gd name="T3" fmla="*/ 2147483647 h 58"/>
                    <a:gd name="T4" fmla="*/ 2147483647 w 145"/>
                    <a:gd name="T5" fmla="*/ 2147483647 h 58"/>
                    <a:gd name="T6" fmla="*/ 2147483647 w 145"/>
                    <a:gd name="T7" fmla="*/ 0 h 58"/>
                    <a:gd name="T8" fmla="*/ 0 w 145"/>
                    <a:gd name="T9" fmla="*/ 2147483647 h 58"/>
                    <a:gd name="T10" fmla="*/ 0 60000 65536"/>
                    <a:gd name="T11" fmla="*/ 0 60000 65536"/>
                    <a:gd name="T12" fmla="*/ 0 60000 65536"/>
                    <a:gd name="T13" fmla="*/ 0 60000 65536"/>
                    <a:gd name="T14" fmla="*/ 0 60000 65536"/>
                    <a:gd name="T15" fmla="*/ 0 w 145"/>
                    <a:gd name="T16" fmla="*/ 0 h 58"/>
                    <a:gd name="T17" fmla="*/ 145 w 145"/>
                    <a:gd name="T18" fmla="*/ 58 h 58"/>
                  </a:gdLst>
                  <a:ahLst/>
                  <a:cxnLst>
                    <a:cxn ang="T10">
                      <a:pos x="T0" y="T1"/>
                    </a:cxn>
                    <a:cxn ang="T11">
                      <a:pos x="T2" y="T3"/>
                    </a:cxn>
                    <a:cxn ang="T12">
                      <a:pos x="T4" y="T5"/>
                    </a:cxn>
                    <a:cxn ang="T13">
                      <a:pos x="T6" y="T7"/>
                    </a:cxn>
                    <a:cxn ang="T14">
                      <a:pos x="T8" y="T9"/>
                    </a:cxn>
                  </a:cxnLst>
                  <a:rect l="T15" t="T16" r="T17" b="T18"/>
                  <a:pathLst>
                    <a:path w="145" h="58">
                      <a:moveTo>
                        <a:pt x="0" y="53"/>
                      </a:moveTo>
                      <a:cubicBezTo>
                        <a:pt x="6" y="38"/>
                        <a:pt x="38" y="14"/>
                        <a:pt x="72" y="14"/>
                      </a:cubicBezTo>
                      <a:cubicBezTo>
                        <a:pt x="107" y="14"/>
                        <a:pt x="139" y="38"/>
                        <a:pt x="145" y="58"/>
                      </a:cubicBezTo>
                      <a:cubicBezTo>
                        <a:pt x="137" y="25"/>
                        <a:pt x="107" y="0"/>
                        <a:pt x="72" y="0"/>
                      </a:cubicBezTo>
                      <a:cubicBezTo>
                        <a:pt x="38" y="0"/>
                        <a:pt x="10" y="23"/>
                        <a:pt x="0" y="53"/>
                      </a:cubicBezTo>
                      <a:close/>
                    </a:path>
                  </a:pathLst>
                </a:custGeom>
                <a:gradFill rotWithShape="1">
                  <a:gsLst>
                    <a:gs pos="0">
                      <a:srgbClr val="FFFFFF">
                        <a:alpha val="33000"/>
                      </a:srgbClr>
                    </a:gs>
                    <a:gs pos="100000">
                      <a:srgbClr val="767676">
                        <a:alpha val="0"/>
                      </a:srgbClr>
                    </a:gs>
                  </a:gsLst>
                  <a:lin ang="5400000" scaled="1"/>
                </a:gradFill>
                <a:ln w="38100">
                  <a:noFill/>
                  <a:round/>
                  <a:headEnd/>
                  <a:tailEnd/>
                </a:ln>
              </p:spPr>
              <p:txBody>
                <a:bodyPr wrap="none" lIns="82124" tIns="41061" rIns="82124" bIns="41061" anchor="ctr"/>
                <a:lstStyle/>
                <a:p>
                  <a:pPr defTabSz="456759" eaLnBrk="0" hangingPunct="0">
                    <a:lnSpc>
                      <a:spcPct val="90000"/>
                    </a:lnSpc>
                    <a:defRPr/>
                  </a:pPr>
                  <a:endParaRPr lang="en-US" sz="900" kern="0">
                    <a:solidFill>
                      <a:srgbClr val="FFFFFF"/>
                    </a:solidFill>
                    <a:ea typeface="ＭＳ Ｐゴシック" pitchFamily="34" charset="-128"/>
                  </a:endParaRPr>
                </a:p>
              </p:txBody>
            </p:sp>
            <p:sp>
              <p:nvSpPr>
                <p:cNvPr id="233" name="Freeform 158"/>
                <p:cNvSpPr>
                  <a:spLocks/>
                </p:cNvSpPr>
                <p:nvPr/>
              </p:nvSpPr>
              <p:spPr bwMode="auto">
                <a:xfrm>
                  <a:off x="2978150" y="4694203"/>
                  <a:ext cx="421083" cy="162559"/>
                </a:xfrm>
                <a:custGeom>
                  <a:avLst/>
                  <a:gdLst>
                    <a:gd name="T0" fmla="*/ 0 w 145"/>
                    <a:gd name="T1" fmla="*/ 2147483647 h 58"/>
                    <a:gd name="T2" fmla="*/ 2147483647 w 145"/>
                    <a:gd name="T3" fmla="*/ 2147483647 h 58"/>
                    <a:gd name="T4" fmla="*/ 2147483647 w 145"/>
                    <a:gd name="T5" fmla="*/ 2147483647 h 58"/>
                    <a:gd name="T6" fmla="*/ 2147483647 w 145"/>
                    <a:gd name="T7" fmla="*/ 0 h 58"/>
                    <a:gd name="T8" fmla="*/ 0 w 145"/>
                    <a:gd name="T9" fmla="*/ 2147483647 h 58"/>
                    <a:gd name="T10" fmla="*/ 0 60000 65536"/>
                    <a:gd name="T11" fmla="*/ 0 60000 65536"/>
                    <a:gd name="T12" fmla="*/ 0 60000 65536"/>
                    <a:gd name="T13" fmla="*/ 0 60000 65536"/>
                    <a:gd name="T14" fmla="*/ 0 60000 65536"/>
                    <a:gd name="T15" fmla="*/ 0 w 145"/>
                    <a:gd name="T16" fmla="*/ 0 h 58"/>
                    <a:gd name="T17" fmla="*/ 145 w 145"/>
                    <a:gd name="T18" fmla="*/ 58 h 58"/>
                  </a:gdLst>
                  <a:ahLst/>
                  <a:cxnLst>
                    <a:cxn ang="T10">
                      <a:pos x="T0" y="T1"/>
                    </a:cxn>
                    <a:cxn ang="T11">
                      <a:pos x="T2" y="T3"/>
                    </a:cxn>
                    <a:cxn ang="T12">
                      <a:pos x="T4" y="T5"/>
                    </a:cxn>
                    <a:cxn ang="T13">
                      <a:pos x="T6" y="T7"/>
                    </a:cxn>
                    <a:cxn ang="T14">
                      <a:pos x="T8" y="T9"/>
                    </a:cxn>
                  </a:cxnLst>
                  <a:rect l="T15" t="T16" r="T17" b="T18"/>
                  <a:pathLst>
                    <a:path w="145" h="58">
                      <a:moveTo>
                        <a:pt x="0" y="53"/>
                      </a:moveTo>
                      <a:cubicBezTo>
                        <a:pt x="6" y="38"/>
                        <a:pt x="38" y="14"/>
                        <a:pt x="72" y="14"/>
                      </a:cubicBezTo>
                      <a:cubicBezTo>
                        <a:pt x="107" y="14"/>
                        <a:pt x="139" y="38"/>
                        <a:pt x="145" y="58"/>
                      </a:cubicBezTo>
                      <a:cubicBezTo>
                        <a:pt x="137" y="25"/>
                        <a:pt x="107" y="0"/>
                        <a:pt x="72" y="0"/>
                      </a:cubicBezTo>
                      <a:cubicBezTo>
                        <a:pt x="38" y="0"/>
                        <a:pt x="10" y="23"/>
                        <a:pt x="0" y="53"/>
                      </a:cubicBezTo>
                      <a:close/>
                    </a:path>
                  </a:pathLst>
                </a:custGeom>
                <a:gradFill rotWithShape="1">
                  <a:gsLst>
                    <a:gs pos="0">
                      <a:srgbClr val="FFFFFF">
                        <a:alpha val="33000"/>
                      </a:srgbClr>
                    </a:gs>
                    <a:gs pos="100000">
                      <a:srgbClr val="767676">
                        <a:alpha val="0"/>
                      </a:srgbClr>
                    </a:gs>
                  </a:gsLst>
                  <a:lin ang="5400000" scaled="1"/>
                </a:gradFill>
                <a:ln w="38100">
                  <a:noFill/>
                  <a:round/>
                  <a:headEnd/>
                  <a:tailEnd/>
                </a:ln>
              </p:spPr>
              <p:txBody>
                <a:bodyPr wrap="none" lIns="82124" tIns="41061" rIns="82124" bIns="41061" anchor="ctr"/>
                <a:lstStyle/>
                <a:p>
                  <a:pPr defTabSz="456759" eaLnBrk="0" hangingPunct="0">
                    <a:lnSpc>
                      <a:spcPct val="90000"/>
                    </a:lnSpc>
                    <a:defRPr/>
                  </a:pPr>
                  <a:endParaRPr lang="en-US" sz="900" kern="0">
                    <a:solidFill>
                      <a:srgbClr val="FFFFFF"/>
                    </a:solidFill>
                    <a:ea typeface="ＭＳ Ｐゴシック" pitchFamily="34" charset="-128"/>
                  </a:endParaRPr>
                </a:p>
              </p:txBody>
            </p:sp>
          </p:grpSp>
          <p:cxnSp>
            <p:nvCxnSpPr>
              <p:cNvPr id="219" name="Straight Connector 218"/>
              <p:cNvCxnSpPr/>
              <p:nvPr/>
            </p:nvCxnSpPr>
            <p:spPr>
              <a:xfrm>
                <a:off x="6592199" y="6389004"/>
                <a:ext cx="0" cy="776861"/>
              </a:xfrm>
              <a:prstGeom prst="line">
                <a:avLst/>
              </a:prstGeom>
              <a:ln w="25400">
                <a:solidFill>
                  <a:schemeClr val="bg2">
                    <a:lumMod val="50000"/>
                  </a:schemeClr>
                </a:solidFill>
                <a:prstDash val="sysDash"/>
                <a:headEnd type="oval"/>
                <a:tailEnd type="oval"/>
              </a:ln>
            </p:spPr>
            <p:style>
              <a:lnRef idx="1">
                <a:schemeClr val="accent1"/>
              </a:lnRef>
              <a:fillRef idx="0">
                <a:schemeClr val="accent1"/>
              </a:fillRef>
              <a:effectRef idx="0">
                <a:schemeClr val="accent1"/>
              </a:effectRef>
              <a:fontRef idx="minor">
                <a:schemeClr val="tx1"/>
              </a:fontRef>
            </p:style>
          </p:cxnSp>
          <p:grpSp>
            <p:nvGrpSpPr>
              <p:cNvPr id="220" name="Group 384"/>
              <p:cNvGrpSpPr>
                <a:grpSpLocks noChangeAspect="1"/>
              </p:cNvGrpSpPr>
              <p:nvPr/>
            </p:nvGrpSpPr>
            <p:grpSpPr>
              <a:xfrm>
                <a:off x="6350374" y="6615946"/>
                <a:ext cx="88874" cy="322977"/>
                <a:chOff x="10585716" y="3379083"/>
                <a:chExt cx="54118" cy="196672"/>
              </a:xfrm>
              <a:solidFill>
                <a:srgbClr val="333333"/>
              </a:solidFill>
              <a:effectLst/>
            </p:grpSpPr>
            <p:sp>
              <p:nvSpPr>
                <p:cNvPr id="226" name="AutoShape 15"/>
                <p:cNvSpPr>
                  <a:spLocks noChangeArrowheads="1"/>
                </p:cNvSpPr>
                <p:nvPr/>
              </p:nvSpPr>
              <p:spPr bwMode="auto">
                <a:xfrm>
                  <a:off x="10588723" y="3379083"/>
                  <a:ext cx="48105" cy="44954"/>
                </a:xfrm>
                <a:custGeom>
                  <a:avLst/>
                  <a:gdLst>
                    <a:gd name="T0" fmla="*/ 1 w 21600"/>
                    <a:gd name="T1" fmla="*/ 0 h 21600"/>
                    <a:gd name="T2" fmla="*/ 0 w 21600"/>
                    <a:gd name="T3" fmla="*/ 0 h 21600"/>
                    <a:gd name="T4" fmla="*/ 0 w 21600"/>
                    <a:gd name="T5" fmla="*/ 1 h 21600"/>
                    <a:gd name="T6" fmla="*/ 0 w 21600"/>
                    <a:gd name="T7" fmla="*/ 2 h 21600"/>
                    <a:gd name="T8" fmla="*/ 1 w 21600"/>
                    <a:gd name="T9" fmla="*/ 3 h 21600"/>
                    <a:gd name="T10" fmla="*/ 2 w 21600"/>
                    <a:gd name="T11" fmla="*/ 2 h 21600"/>
                    <a:gd name="T12" fmla="*/ 3 w 21600"/>
                    <a:gd name="T13" fmla="*/ 1 h 21600"/>
                    <a:gd name="T14" fmla="*/ 2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 name="T24" fmla="*/ 3150 w 21600"/>
                    <a:gd name="T25" fmla="*/ 3150 h 21600"/>
                    <a:gd name="T26" fmla="*/ 18450 w 21600"/>
                    <a:gd name="T27" fmla="*/ 18450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3600" y="10800"/>
                      </a:moveTo>
                      <a:cubicBezTo>
                        <a:pt x="3600" y="14776"/>
                        <a:pt x="6824" y="18000"/>
                        <a:pt x="10800" y="18000"/>
                      </a:cubicBezTo>
                      <a:cubicBezTo>
                        <a:pt x="14776" y="18000"/>
                        <a:pt x="18000" y="14776"/>
                        <a:pt x="18000" y="10800"/>
                      </a:cubicBezTo>
                      <a:cubicBezTo>
                        <a:pt x="18000" y="6824"/>
                        <a:pt x="14776" y="3600"/>
                        <a:pt x="10800" y="3600"/>
                      </a:cubicBezTo>
                      <a:cubicBezTo>
                        <a:pt x="6824" y="3600"/>
                        <a:pt x="3600" y="6824"/>
                        <a:pt x="3600" y="10800"/>
                      </a:cubicBezTo>
                      <a:close/>
                    </a:path>
                  </a:pathLst>
                </a:custGeom>
                <a:grpFill/>
                <a:ln w="9525" algn="ctr">
                  <a:noFill/>
                  <a:round/>
                  <a:headEnd/>
                  <a:tailEnd/>
                </a:ln>
              </p:spPr>
              <p:txBody>
                <a:bodyPr wrap="none" anchor="ctr"/>
                <a:lstStyle/>
                <a:p>
                  <a:pPr defTabSz="456759">
                    <a:spcBef>
                      <a:spcPct val="0"/>
                    </a:spcBef>
                    <a:defRPr/>
                  </a:pPr>
                  <a:endParaRPr lang="en-US" kern="0">
                    <a:solidFill>
                      <a:sysClr val="windowText" lastClr="000000"/>
                    </a:solidFill>
                    <a:ea typeface="ＭＳ Ｐゴシック" pitchFamily="34" charset="-128"/>
                  </a:endParaRPr>
                </a:p>
              </p:txBody>
            </p:sp>
            <p:sp>
              <p:nvSpPr>
                <p:cNvPr id="227" name="AutoShape 16"/>
                <p:cNvSpPr>
                  <a:spLocks noChangeArrowheads="1"/>
                </p:cNvSpPr>
                <p:nvPr/>
              </p:nvSpPr>
              <p:spPr bwMode="auto">
                <a:xfrm>
                  <a:off x="10585716" y="3428532"/>
                  <a:ext cx="54118" cy="69678"/>
                </a:xfrm>
                <a:prstGeom prst="roundRect">
                  <a:avLst>
                    <a:gd name="adj" fmla="val 16667"/>
                  </a:avLst>
                </a:prstGeom>
                <a:grpFill/>
                <a:ln w="9525" algn="ctr">
                  <a:noFill/>
                  <a:round/>
                  <a:headEnd/>
                  <a:tailEnd/>
                </a:ln>
              </p:spPr>
              <p:txBody>
                <a:bodyPr wrap="none" anchor="ctr"/>
                <a:lstStyle/>
                <a:p>
                  <a:pPr defTabSz="456759">
                    <a:spcBef>
                      <a:spcPct val="0"/>
                    </a:spcBef>
                    <a:defRPr/>
                  </a:pPr>
                  <a:endParaRPr lang="en-US" kern="0">
                    <a:solidFill>
                      <a:sysClr val="windowText" lastClr="000000"/>
                    </a:solidFill>
                    <a:ea typeface="ＭＳ Ｐゴシック" pitchFamily="34" charset="-128"/>
                  </a:endParaRPr>
                </a:p>
              </p:txBody>
            </p:sp>
            <p:sp>
              <p:nvSpPr>
                <p:cNvPr id="228" name="AutoShape 17"/>
                <p:cNvSpPr>
                  <a:spLocks noChangeArrowheads="1"/>
                </p:cNvSpPr>
                <p:nvPr/>
              </p:nvSpPr>
              <p:spPr bwMode="auto">
                <a:xfrm>
                  <a:off x="10594736" y="3484724"/>
                  <a:ext cx="36079" cy="76421"/>
                </a:xfrm>
                <a:custGeom>
                  <a:avLst/>
                  <a:gdLst>
                    <a:gd name="T0" fmla="*/ 1 w 21600"/>
                    <a:gd name="T1" fmla="*/ 4 h 21600"/>
                    <a:gd name="T2" fmla="*/ 1 w 21600"/>
                    <a:gd name="T3" fmla="*/ 8 h 21600"/>
                    <a:gd name="T4" fmla="*/ 0 w 21600"/>
                    <a:gd name="T5" fmla="*/ 4 h 21600"/>
                    <a:gd name="T6" fmla="*/ 1 w 21600"/>
                    <a:gd name="T7" fmla="*/ 0 h 21600"/>
                    <a:gd name="T8" fmla="*/ 0 60000 65536"/>
                    <a:gd name="T9" fmla="*/ 0 60000 65536"/>
                    <a:gd name="T10" fmla="*/ 0 60000 65536"/>
                    <a:gd name="T11" fmla="*/ 0 60000 65536"/>
                    <a:gd name="T12" fmla="*/ 3720 w 21600"/>
                    <a:gd name="T13" fmla="*/ 3759 h 21600"/>
                    <a:gd name="T14" fmla="*/ 17880 w 21600"/>
                    <a:gd name="T15" fmla="*/ 17841 h 21600"/>
                  </a:gdLst>
                  <a:ahLst/>
                  <a:cxnLst>
                    <a:cxn ang="T8">
                      <a:pos x="T0" y="T1"/>
                    </a:cxn>
                    <a:cxn ang="T9">
                      <a:pos x="T2" y="T3"/>
                    </a:cxn>
                    <a:cxn ang="T10">
                      <a:pos x="T4" y="T5"/>
                    </a:cxn>
                    <a:cxn ang="T11">
                      <a:pos x="T6" y="T7"/>
                    </a:cxn>
                  </a:cxnLst>
                  <a:rect l="T12" t="T13" r="T14" b="T15"/>
                  <a:pathLst>
                    <a:path w="21600" h="21600">
                      <a:moveTo>
                        <a:pt x="0" y="0"/>
                      </a:moveTo>
                      <a:lnTo>
                        <a:pt x="3960" y="21600"/>
                      </a:lnTo>
                      <a:lnTo>
                        <a:pt x="17640" y="21600"/>
                      </a:lnTo>
                      <a:lnTo>
                        <a:pt x="21600" y="0"/>
                      </a:lnTo>
                      <a:close/>
                    </a:path>
                  </a:pathLst>
                </a:custGeom>
                <a:grpFill/>
                <a:ln w="9525" algn="ctr">
                  <a:noFill/>
                  <a:miter lim="800000"/>
                  <a:headEnd/>
                  <a:tailEnd/>
                </a:ln>
              </p:spPr>
              <p:txBody>
                <a:bodyPr wrap="none" anchor="ctr"/>
                <a:lstStyle/>
                <a:p>
                  <a:pPr defTabSz="456759">
                    <a:spcBef>
                      <a:spcPct val="0"/>
                    </a:spcBef>
                    <a:defRPr/>
                  </a:pPr>
                  <a:endParaRPr lang="en-US" kern="0">
                    <a:solidFill>
                      <a:sysClr val="windowText" lastClr="000000"/>
                    </a:solidFill>
                    <a:ea typeface="ＭＳ Ｐゴシック" pitchFamily="34" charset="-128"/>
                  </a:endParaRPr>
                </a:p>
              </p:txBody>
            </p:sp>
            <p:sp>
              <p:nvSpPr>
                <p:cNvPr id="229" name="AutoShape 18"/>
                <p:cNvSpPr>
                  <a:spLocks noChangeArrowheads="1"/>
                </p:cNvSpPr>
                <p:nvPr/>
              </p:nvSpPr>
              <p:spPr bwMode="auto">
                <a:xfrm flipV="1">
                  <a:off x="10594736" y="3565640"/>
                  <a:ext cx="36079" cy="10115"/>
                </a:xfrm>
                <a:custGeom>
                  <a:avLst/>
                  <a:gdLst>
                    <a:gd name="T0" fmla="*/ 1 w 21600"/>
                    <a:gd name="T1" fmla="*/ 0 h 21600"/>
                    <a:gd name="T2" fmla="*/ 1 w 21600"/>
                    <a:gd name="T3" fmla="*/ 0 h 21600"/>
                    <a:gd name="T4" fmla="*/ 0 w 21600"/>
                    <a:gd name="T5" fmla="*/ 0 h 21600"/>
                    <a:gd name="T6" fmla="*/ 1 w 21600"/>
                    <a:gd name="T7" fmla="*/ 0 h 21600"/>
                    <a:gd name="T8" fmla="*/ 0 60000 65536"/>
                    <a:gd name="T9" fmla="*/ 0 60000 65536"/>
                    <a:gd name="T10" fmla="*/ 0 60000 65536"/>
                    <a:gd name="T11" fmla="*/ 0 60000 65536"/>
                    <a:gd name="T12" fmla="*/ 3720 w 21600"/>
                    <a:gd name="T13" fmla="*/ 3600 h 21600"/>
                    <a:gd name="T14" fmla="*/ 17880 w 21600"/>
                    <a:gd name="T15" fmla="*/ 18000 h 21600"/>
                  </a:gdLst>
                  <a:ahLst/>
                  <a:cxnLst>
                    <a:cxn ang="T8">
                      <a:pos x="T0" y="T1"/>
                    </a:cxn>
                    <a:cxn ang="T9">
                      <a:pos x="T2" y="T3"/>
                    </a:cxn>
                    <a:cxn ang="T10">
                      <a:pos x="T4" y="T5"/>
                    </a:cxn>
                    <a:cxn ang="T11">
                      <a:pos x="T6" y="T7"/>
                    </a:cxn>
                  </a:cxnLst>
                  <a:rect l="T12" t="T13" r="T14" b="T15"/>
                  <a:pathLst>
                    <a:path w="21600" h="21600">
                      <a:moveTo>
                        <a:pt x="0" y="0"/>
                      </a:moveTo>
                      <a:lnTo>
                        <a:pt x="3960" y="21600"/>
                      </a:lnTo>
                      <a:lnTo>
                        <a:pt x="17640" y="21600"/>
                      </a:lnTo>
                      <a:lnTo>
                        <a:pt x="21600" y="0"/>
                      </a:lnTo>
                      <a:close/>
                    </a:path>
                  </a:pathLst>
                </a:custGeom>
                <a:grpFill/>
                <a:ln w="9525" algn="ctr">
                  <a:noFill/>
                  <a:miter lim="800000"/>
                  <a:headEnd/>
                  <a:tailEnd/>
                </a:ln>
              </p:spPr>
              <p:txBody>
                <a:bodyPr rot="10800000" wrap="none" anchor="ctr"/>
                <a:lstStyle/>
                <a:p>
                  <a:pPr defTabSz="456759">
                    <a:spcBef>
                      <a:spcPct val="0"/>
                    </a:spcBef>
                    <a:defRPr/>
                  </a:pPr>
                  <a:endParaRPr lang="en-US" kern="0">
                    <a:solidFill>
                      <a:sysClr val="windowText" lastClr="000000"/>
                    </a:solidFill>
                    <a:ea typeface="ＭＳ Ｐゴシック" pitchFamily="34" charset="-128"/>
                  </a:endParaRPr>
                </a:p>
              </p:txBody>
            </p:sp>
          </p:grpSp>
          <p:grpSp>
            <p:nvGrpSpPr>
              <p:cNvPr id="221" name="Group 384"/>
              <p:cNvGrpSpPr>
                <a:grpSpLocks noChangeAspect="1"/>
              </p:cNvGrpSpPr>
              <p:nvPr/>
            </p:nvGrpSpPr>
            <p:grpSpPr>
              <a:xfrm>
                <a:off x="6745149" y="6615946"/>
                <a:ext cx="88874" cy="322977"/>
                <a:chOff x="10585716" y="3379083"/>
                <a:chExt cx="54118" cy="196672"/>
              </a:xfrm>
              <a:solidFill>
                <a:srgbClr val="333333"/>
              </a:solidFill>
              <a:effectLst/>
            </p:grpSpPr>
            <p:sp>
              <p:nvSpPr>
                <p:cNvPr id="222" name="AutoShape 15"/>
                <p:cNvSpPr>
                  <a:spLocks noChangeArrowheads="1"/>
                </p:cNvSpPr>
                <p:nvPr/>
              </p:nvSpPr>
              <p:spPr bwMode="auto">
                <a:xfrm>
                  <a:off x="10588723" y="3379083"/>
                  <a:ext cx="48105" cy="44954"/>
                </a:xfrm>
                <a:custGeom>
                  <a:avLst/>
                  <a:gdLst>
                    <a:gd name="T0" fmla="*/ 1 w 21600"/>
                    <a:gd name="T1" fmla="*/ 0 h 21600"/>
                    <a:gd name="T2" fmla="*/ 0 w 21600"/>
                    <a:gd name="T3" fmla="*/ 0 h 21600"/>
                    <a:gd name="T4" fmla="*/ 0 w 21600"/>
                    <a:gd name="T5" fmla="*/ 1 h 21600"/>
                    <a:gd name="T6" fmla="*/ 0 w 21600"/>
                    <a:gd name="T7" fmla="*/ 2 h 21600"/>
                    <a:gd name="T8" fmla="*/ 1 w 21600"/>
                    <a:gd name="T9" fmla="*/ 3 h 21600"/>
                    <a:gd name="T10" fmla="*/ 2 w 21600"/>
                    <a:gd name="T11" fmla="*/ 2 h 21600"/>
                    <a:gd name="T12" fmla="*/ 3 w 21600"/>
                    <a:gd name="T13" fmla="*/ 1 h 21600"/>
                    <a:gd name="T14" fmla="*/ 2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 name="T24" fmla="*/ 3150 w 21600"/>
                    <a:gd name="T25" fmla="*/ 3150 h 21600"/>
                    <a:gd name="T26" fmla="*/ 18450 w 21600"/>
                    <a:gd name="T27" fmla="*/ 18450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3600" y="10800"/>
                      </a:moveTo>
                      <a:cubicBezTo>
                        <a:pt x="3600" y="14776"/>
                        <a:pt x="6824" y="18000"/>
                        <a:pt x="10800" y="18000"/>
                      </a:cubicBezTo>
                      <a:cubicBezTo>
                        <a:pt x="14776" y="18000"/>
                        <a:pt x="18000" y="14776"/>
                        <a:pt x="18000" y="10800"/>
                      </a:cubicBezTo>
                      <a:cubicBezTo>
                        <a:pt x="18000" y="6824"/>
                        <a:pt x="14776" y="3600"/>
                        <a:pt x="10800" y="3600"/>
                      </a:cubicBezTo>
                      <a:cubicBezTo>
                        <a:pt x="6824" y="3600"/>
                        <a:pt x="3600" y="6824"/>
                        <a:pt x="3600" y="10800"/>
                      </a:cubicBezTo>
                      <a:close/>
                    </a:path>
                  </a:pathLst>
                </a:custGeom>
                <a:grpFill/>
                <a:ln w="9525" algn="ctr">
                  <a:noFill/>
                  <a:round/>
                  <a:headEnd/>
                  <a:tailEnd/>
                </a:ln>
              </p:spPr>
              <p:txBody>
                <a:bodyPr wrap="none" anchor="ctr"/>
                <a:lstStyle/>
                <a:p>
                  <a:pPr defTabSz="456759">
                    <a:spcBef>
                      <a:spcPct val="0"/>
                    </a:spcBef>
                    <a:defRPr/>
                  </a:pPr>
                  <a:endParaRPr lang="en-US" kern="0">
                    <a:solidFill>
                      <a:sysClr val="windowText" lastClr="000000"/>
                    </a:solidFill>
                    <a:ea typeface="ＭＳ Ｐゴシック" pitchFamily="34" charset="-128"/>
                  </a:endParaRPr>
                </a:p>
              </p:txBody>
            </p:sp>
            <p:sp>
              <p:nvSpPr>
                <p:cNvPr id="223" name="AutoShape 16"/>
                <p:cNvSpPr>
                  <a:spLocks noChangeArrowheads="1"/>
                </p:cNvSpPr>
                <p:nvPr/>
              </p:nvSpPr>
              <p:spPr bwMode="auto">
                <a:xfrm>
                  <a:off x="10585716" y="3428532"/>
                  <a:ext cx="54118" cy="69678"/>
                </a:xfrm>
                <a:prstGeom prst="roundRect">
                  <a:avLst>
                    <a:gd name="adj" fmla="val 16667"/>
                  </a:avLst>
                </a:prstGeom>
                <a:grpFill/>
                <a:ln w="9525" algn="ctr">
                  <a:noFill/>
                  <a:round/>
                  <a:headEnd/>
                  <a:tailEnd/>
                </a:ln>
              </p:spPr>
              <p:txBody>
                <a:bodyPr wrap="none" anchor="ctr"/>
                <a:lstStyle/>
                <a:p>
                  <a:pPr defTabSz="456759">
                    <a:spcBef>
                      <a:spcPct val="0"/>
                    </a:spcBef>
                    <a:defRPr/>
                  </a:pPr>
                  <a:endParaRPr lang="en-US" kern="0">
                    <a:solidFill>
                      <a:sysClr val="windowText" lastClr="000000"/>
                    </a:solidFill>
                    <a:ea typeface="ＭＳ Ｐゴシック" pitchFamily="34" charset="-128"/>
                  </a:endParaRPr>
                </a:p>
              </p:txBody>
            </p:sp>
            <p:sp>
              <p:nvSpPr>
                <p:cNvPr id="224" name="AutoShape 17"/>
                <p:cNvSpPr>
                  <a:spLocks noChangeArrowheads="1"/>
                </p:cNvSpPr>
                <p:nvPr/>
              </p:nvSpPr>
              <p:spPr bwMode="auto">
                <a:xfrm>
                  <a:off x="10594736" y="3484724"/>
                  <a:ext cx="36079" cy="76421"/>
                </a:xfrm>
                <a:custGeom>
                  <a:avLst/>
                  <a:gdLst>
                    <a:gd name="T0" fmla="*/ 1 w 21600"/>
                    <a:gd name="T1" fmla="*/ 4 h 21600"/>
                    <a:gd name="T2" fmla="*/ 1 w 21600"/>
                    <a:gd name="T3" fmla="*/ 8 h 21600"/>
                    <a:gd name="T4" fmla="*/ 0 w 21600"/>
                    <a:gd name="T5" fmla="*/ 4 h 21600"/>
                    <a:gd name="T6" fmla="*/ 1 w 21600"/>
                    <a:gd name="T7" fmla="*/ 0 h 21600"/>
                    <a:gd name="T8" fmla="*/ 0 60000 65536"/>
                    <a:gd name="T9" fmla="*/ 0 60000 65536"/>
                    <a:gd name="T10" fmla="*/ 0 60000 65536"/>
                    <a:gd name="T11" fmla="*/ 0 60000 65536"/>
                    <a:gd name="T12" fmla="*/ 3720 w 21600"/>
                    <a:gd name="T13" fmla="*/ 3759 h 21600"/>
                    <a:gd name="T14" fmla="*/ 17880 w 21600"/>
                    <a:gd name="T15" fmla="*/ 17841 h 21600"/>
                  </a:gdLst>
                  <a:ahLst/>
                  <a:cxnLst>
                    <a:cxn ang="T8">
                      <a:pos x="T0" y="T1"/>
                    </a:cxn>
                    <a:cxn ang="T9">
                      <a:pos x="T2" y="T3"/>
                    </a:cxn>
                    <a:cxn ang="T10">
                      <a:pos x="T4" y="T5"/>
                    </a:cxn>
                    <a:cxn ang="T11">
                      <a:pos x="T6" y="T7"/>
                    </a:cxn>
                  </a:cxnLst>
                  <a:rect l="T12" t="T13" r="T14" b="T15"/>
                  <a:pathLst>
                    <a:path w="21600" h="21600">
                      <a:moveTo>
                        <a:pt x="0" y="0"/>
                      </a:moveTo>
                      <a:lnTo>
                        <a:pt x="3960" y="21600"/>
                      </a:lnTo>
                      <a:lnTo>
                        <a:pt x="17640" y="21600"/>
                      </a:lnTo>
                      <a:lnTo>
                        <a:pt x="21600" y="0"/>
                      </a:lnTo>
                      <a:close/>
                    </a:path>
                  </a:pathLst>
                </a:custGeom>
                <a:grpFill/>
                <a:ln w="9525" algn="ctr">
                  <a:noFill/>
                  <a:miter lim="800000"/>
                  <a:headEnd/>
                  <a:tailEnd/>
                </a:ln>
              </p:spPr>
              <p:txBody>
                <a:bodyPr wrap="none" anchor="ctr"/>
                <a:lstStyle/>
                <a:p>
                  <a:pPr defTabSz="456759">
                    <a:spcBef>
                      <a:spcPct val="0"/>
                    </a:spcBef>
                    <a:defRPr/>
                  </a:pPr>
                  <a:endParaRPr lang="en-US" kern="0">
                    <a:solidFill>
                      <a:sysClr val="windowText" lastClr="000000"/>
                    </a:solidFill>
                    <a:ea typeface="ＭＳ Ｐゴシック" pitchFamily="34" charset="-128"/>
                  </a:endParaRPr>
                </a:p>
              </p:txBody>
            </p:sp>
            <p:sp>
              <p:nvSpPr>
                <p:cNvPr id="225" name="AutoShape 18"/>
                <p:cNvSpPr>
                  <a:spLocks noChangeArrowheads="1"/>
                </p:cNvSpPr>
                <p:nvPr/>
              </p:nvSpPr>
              <p:spPr bwMode="auto">
                <a:xfrm flipV="1">
                  <a:off x="10594736" y="3565640"/>
                  <a:ext cx="36079" cy="10115"/>
                </a:xfrm>
                <a:custGeom>
                  <a:avLst/>
                  <a:gdLst>
                    <a:gd name="T0" fmla="*/ 1 w 21600"/>
                    <a:gd name="T1" fmla="*/ 0 h 21600"/>
                    <a:gd name="T2" fmla="*/ 1 w 21600"/>
                    <a:gd name="T3" fmla="*/ 0 h 21600"/>
                    <a:gd name="T4" fmla="*/ 0 w 21600"/>
                    <a:gd name="T5" fmla="*/ 0 h 21600"/>
                    <a:gd name="T6" fmla="*/ 1 w 21600"/>
                    <a:gd name="T7" fmla="*/ 0 h 21600"/>
                    <a:gd name="T8" fmla="*/ 0 60000 65536"/>
                    <a:gd name="T9" fmla="*/ 0 60000 65536"/>
                    <a:gd name="T10" fmla="*/ 0 60000 65536"/>
                    <a:gd name="T11" fmla="*/ 0 60000 65536"/>
                    <a:gd name="T12" fmla="*/ 3720 w 21600"/>
                    <a:gd name="T13" fmla="*/ 3600 h 21600"/>
                    <a:gd name="T14" fmla="*/ 17880 w 21600"/>
                    <a:gd name="T15" fmla="*/ 18000 h 21600"/>
                  </a:gdLst>
                  <a:ahLst/>
                  <a:cxnLst>
                    <a:cxn ang="T8">
                      <a:pos x="T0" y="T1"/>
                    </a:cxn>
                    <a:cxn ang="T9">
                      <a:pos x="T2" y="T3"/>
                    </a:cxn>
                    <a:cxn ang="T10">
                      <a:pos x="T4" y="T5"/>
                    </a:cxn>
                    <a:cxn ang="T11">
                      <a:pos x="T6" y="T7"/>
                    </a:cxn>
                  </a:cxnLst>
                  <a:rect l="T12" t="T13" r="T14" b="T15"/>
                  <a:pathLst>
                    <a:path w="21600" h="21600">
                      <a:moveTo>
                        <a:pt x="0" y="0"/>
                      </a:moveTo>
                      <a:lnTo>
                        <a:pt x="3960" y="21600"/>
                      </a:lnTo>
                      <a:lnTo>
                        <a:pt x="17640" y="21600"/>
                      </a:lnTo>
                      <a:lnTo>
                        <a:pt x="21600" y="0"/>
                      </a:lnTo>
                      <a:close/>
                    </a:path>
                  </a:pathLst>
                </a:custGeom>
                <a:grpFill/>
                <a:ln w="9525" algn="ctr">
                  <a:noFill/>
                  <a:miter lim="800000"/>
                  <a:headEnd/>
                  <a:tailEnd/>
                </a:ln>
              </p:spPr>
              <p:txBody>
                <a:bodyPr rot="10800000" wrap="none" anchor="ctr"/>
                <a:lstStyle/>
                <a:p>
                  <a:pPr defTabSz="456759">
                    <a:spcBef>
                      <a:spcPct val="0"/>
                    </a:spcBef>
                    <a:defRPr/>
                  </a:pPr>
                  <a:endParaRPr lang="en-US" kern="0">
                    <a:solidFill>
                      <a:sysClr val="windowText" lastClr="000000"/>
                    </a:solidFill>
                    <a:ea typeface="ＭＳ Ｐゴシック" pitchFamily="34" charset="-128"/>
                  </a:endParaRPr>
                </a:p>
              </p:txBody>
            </p:sp>
          </p:grpSp>
        </p:grpSp>
        <p:pic>
          <p:nvPicPr>
            <p:cNvPr id="234" name="Picture 8"/>
            <p:cNvPicPr>
              <a:picLocks noChangeArrowheads="1"/>
            </p:cNvPicPr>
            <p:nvPr/>
          </p:nvPicPr>
          <p:blipFill>
            <a:blip r:embed="rId9" cstate="print">
              <a:lum bright="-100000" contrast="60000"/>
              <a:grayscl/>
            </a:blip>
            <a:srcRect/>
            <a:stretch>
              <a:fillRect/>
            </a:stretch>
          </p:blipFill>
          <p:spPr bwMode="auto">
            <a:xfrm>
              <a:off x="10496736" y="1825293"/>
              <a:ext cx="1965377" cy="243997"/>
            </a:xfrm>
            <a:prstGeom prst="rect">
              <a:avLst/>
            </a:prstGeom>
            <a:noFill/>
            <a:ln w="12700">
              <a:noFill/>
              <a:miter lim="800000"/>
              <a:headEnd/>
              <a:tailEnd/>
            </a:ln>
            <a:effectLst/>
          </p:spPr>
        </p:pic>
        <p:sp>
          <p:nvSpPr>
            <p:cNvPr id="235" name="Rounded Rectangle 234"/>
            <p:cNvSpPr/>
            <p:nvPr/>
          </p:nvSpPr>
          <p:spPr>
            <a:xfrm>
              <a:off x="10700657" y="1394677"/>
              <a:ext cx="1458914" cy="492402"/>
            </a:xfrm>
            <a:prstGeom prst="roundRect">
              <a:avLst/>
            </a:prstGeom>
            <a:solidFill>
              <a:srgbClr val="333333"/>
            </a:solidFill>
            <a:ln>
              <a:solidFill>
                <a:schemeClr val="bg1">
                  <a:lumMod val="50000"/>
                </a:schemeClr>
              </a:solid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522"/>
              <a:r>
                <a:rPr lang="en-US" sz="1600" dirty="0">
                  <a:solidFill>
                    <a:srgbClr val="FFFFFF"/>
                  </a:solidFill>
                </a:rPr>
                <a:t>Infrastructure</a:t>
              </a:r>
            </a:p>
          </p:txBody>
        </p:sp>
        <p:sp>
          <p:nvSpPr>
            <p:cNvPr id="236" name="TextBox 235"/>
            <p:cNvSpPr txBox="1"/>
            <p:nvPr/>
          </p:nvSpPr>
          <p:spPr>
            <a:xfrm>
              <a:off x="11120862" y="2229195"/>
              <a:ext cx="1004714" cy="369332"/>
            </a:xfrm>
            <a:prstGeom prst="rect">
              <a:avLst/>
            </a:prstGeom>
            <a:noFill/>
          </p:spPr>
          <p:txBody>
            <a:bodyPr wrap="none" rtlCol="0">
              <a:spAutoFit/>
            </a:bodyPr>
            <a:lstStyle/>
            <a:p>
              <a:pPr defTabSz="913522"/>
              <a:r>
                <a:rPr lang="en-US" dirty="0" smtClean="0">
                  <a:solidFill>
                    <a:srgbClr val="FFFFFF">
                      <a:lumMod val="75000"/>
                    </a:srgbClr>
                  </a:solidFill>
                  <a:effectLst>
                    <a:reflection stA="50000" endPos="75000" dist="12700" dir="5400000" sy="-100000" algn="bl" rotWithShape="0"/>
                  </a:effectLst>
                </a:rPr>
                <a:t>public</a:t>
              </a:r>
              <a:endParaRPr lang="en-US" dirty="0">
                <a:solidFill>
                  <a:srgbClr val="FFFFFF">
                    <a:lumMod val="75000"/>
                  </a:srgbClr>
                </a:solidFill>
                <a:effectLst>
                  <a:reflection stA="50000" endPos="75000" dist="12700" dir="5400000" sy="-100000" algn="bl" rotWithShape="0"/>
                </a:effectLst>
              </a:endParaRPr>
            </a:p>
          </p:txBody>
        </p:sp>
        <p:sp>
          <p:nvSpPr>
            <p:cNvPr id="237" name="TextBox 236"/>
            <p:cNvSpPr txBox="1"/>
            <p:nvPr/>
          </p:nvSpPr>
          <p:spPr>
            <a:xfrm>
              <a:off x="11322283" y="3654699"/>
              <a:ext cx="1186427" cy="369332"/>
            </a:xfrm>
            <a:prstGeom prst="rect">
              <a:avLst/>
            </a:prstGeom>
            <a:noFill/>
          </p:spPr>
          <p:txBody>
            <a:bodyPr wrap="none" rtlCol="0">
              <a:spAutoFit/>
            </a:bodyPr>
            <a:lstStyle/>
            <a:p>
              <a:pPr defTabSz="913522"/>
              <a:r>
                <a:rPr lang="en-US" i="1" dirty="0" smtClean="0">
                  <a:solidFill>
                    <a:srgbClr val="FFFFFF">
                      <a:lumMod val="75000"/>
                    </a:srgbClr>
                  </a:solidFill>
                  <a:effectLst>
                    <a:glow rad="101600">
                      <a:srgbClr val="FFFFFF">
                        <a:alpha val="31000"/>
                      </a:srgbClr>
                    </a:glow>
                  </a:effectLst>
                </a:rPr>
                <a:t>tenants</a:t>
              </a:r>
              <a:endParaRPr lang="en-US" i="1" dirty="0">
                <a:solidFill>
                  <a:srgbClr val="FFFFFF">
                    <a:lumMod val="75000"/>
                  </a:srgbClr>
                </a:solidFill>
                <a:effectLst>
                  <a:glow rad="101600">
                    <a:srgbClr val="FFFFFF">
                      <a:alpha val="31000"/>
                    </a:srgbClr>
                  </a:glow>
                </a:effectLst>
              </a:endParaRPr>
            </a:p>
          </p:txBody>
        </p:sp>
        <p:sp>
          <p:nvSpPr>
            <p:cNvPr id="238" name="TextBox 237"/>
            <p:cNvSpPr txBox="1"/>
            <p:nvPr/>
          </p:nvSpPr>
          <p:spPr>
            <a:xfrm>
              <a:off x="10518814" y="3380180"/>
              <a:ext cx="1043860" cy="369332"/>
            </a:xfrm>
            <a:prstGeom prst="rect">
              <a:avLst/>
            </a:prstGeom>
            <a:noFill/>
          </p:spPr>
          <p:txBody>
            <a:bodyPr wrap="none" rtlCol="0">
              <a:spAutoFit/>
            </a:bodyPr>
            <a:lstStyle/>
            <a:p>
              <a:pPr defTabSz="913522"/>
              <a:r>
                <a:rPr lang="en-US" dirty="0" smtClean="0">
                  <a:solidFill>
                    <a:srgbClr val="FFFFFF">
                      <a:lumMod val="75000"/>
                    </a:srgbClr>
                  </a:solidFill>
                  <a:effectLst>
                    <a:reflection stA="50000" endPos="75000" dist="12700" dir="5400000" sy="-100000" algn="bl" rotWithShape="0"/>
                  </a:effectLst>
                </a:rPr>
                <a:t>hybrid</a:t>
              </a:r>
              <a:endParaRPr lang="en-US" dirty="0">
                <a:solidFill>
                  <a:srgbClr val="FFFFFF">
                    <a:lumMod val="75000"/>
                  </a:srgbClr>
                </a:solidFill>
                <a:effectLst>
                  <a:reflection stA="50000" endPos="75000" dist="12700" dir="5400000" sy="-100000" algn="bl" rotWithShape="0"/>
                </a:effectLst>
              </a:endParaRPr>
            </a:p>
          </p:txBody>
        </p:sp>
        <p:sp>
          <p:nvSpPr>
            <p:cNvPr id="239" name="TextBox 238"/>
            <p:cNvSpPr txBox="1"/>
            <p:nvPr/>
          </p:nvSpPr>
          <p:spPr>
            <a:xfrm>
              <a:off x="10895941" y="4802625"/>
              <a:ext cx="1117963" cy="369332"/>
            </a:xfrm>
            <a:prstGeom prst="rect">
              <a:avLst/>
            </a:prstGeom>
            <a:noFill/>
          </p:spPr>
          <p:txBody>
            <a:bodyPr wrap="none" rtlCol="0">
              <a:spAutoFit/>
            </a:bodyPr>
            <a:lstStyle/>
            <a:p>
              <a:pPr defTabSz="913522"/>
              <a:r>
                <a:rPr lang="en-US" dirty="0" smtClean="0">
                  <a:solidFill>
                    <a:srgbClr val="FFFFFF">
                      <a:lumMod val="75000"/>
                    </a:srgbClr>
                  </a:solidFill>
                  <a:effectLst>
                    <a:reflection stA="50000" endPos="75000" dist="12700" dir="5400000" sy="-100000" algn="bl" rotWithShape="0"/>
                  </a:effectLst>
                </a:rPr>
                <a:t>private</a:t>
              </a:r>
              <a:endParaRPr lang="en-US" dirty="0">
                <a:solidFill>
                  <a:srgbClr val="FFFFFF">
                    <a:lumMod val="75000"/>
                  </a:srgbClr>
                </a:solidFill>
                <a:effectLst>
                  <a:reflection stA="50000" endPos="75000" dist="12700" dir="5400000" sy="-100000" algn="bl" rotWithShape="0"/>
                </a:effectLst>
              </a:endParaRPr>
            </a:p>
          </p:txBody>
        </p:sp>
        <p:sp>
          <p:nvSpPr>
            <p:cNvPr id="110" name="AutoShape 40"/>
            <p:cNvSpPr>
              <a:spLocks/>
            </p:cNvSpPr>
            <p:nvPr/>
          </p:nvSpPr>
          <p:spPr bwMode="auto">
            <a:xfrm>
              <a:off x="9450388" y="2721769"/>
              <a:ext cx="1208087" cy="1208087"/>
            </a:xfrm>
            <a:prstGeom prst="roundRect">
              <a:avLst>
                <a:gd name="adj" fmla="val 4731"/>
              </a:avLst>
            </a:prstGeom>
            <a:gradFill rotWithShape="0">
              <a:gsLst>
                <a:gs pos="0">
                  <a:srgbClr val="424242"/>
                </a:gs>
                <a:gs pos="100000">
                  <a:srgbClr val="191919"/>
                </a:gs>
              </a:gsLst>
              <a:lin ang="5400000" scaled="1"/>
            </a:gradFill>
            <a:ln w="50800">
              <a:solidFill>
                <a:srgbClr val="7F7F7F"/>
              </a:solidFill>
              <a:round/>
              <a:headEnd/>
              <a:tailEnd/>
            </a:ln>
          </p:spPr>
          <p:txBody>
            <a:bodyPr lIns="0" tIns="0" rIns="0" bIns="0"/>
            <a:lstStyle/>
            <a:p>
              <a:pPr defTabSz="913522" fontAlgn="base">
                <a:spcBef>
                  <a:spcPct val="0"/>
                </a:spcBef>
                <a:spcAft>
                  <a:spcPct val="0"/>
                </a:spcAft>
              </a:pPr>
              <a:endParaRPr lang="en-US">
                <a:solidFill>
                  <a:srgbClr val="000000"/>
                </a:solidFill>
              </a:endParaRPr>
            </a:p>
          </p:txBody>
        </p:sp>
        <p:grpSp>
          <p:nvGrpSpPr>
            <p:cNvPr id="182" name="Group 181"/>
            <p:cNvGrpSpPr/>
            <p:nvPr/>
          </p:nvGrpSpPr>
          <p:grpSpPr>
            <a:xfrm>
              <a:off x="9698235" y="2938057"/>
              <a:ext cx="729935" cy="730890"/>
              <a:chOff x="3903607" y="3923012"/>
              <a:chExt cx="1214437" cy="1216026"/>
            </a:xfrm>
          </p:grpSpPr>
          <p:sp>
            <p:nvSpPr>
              <p:cNvPr id="183" name="Oval 86"/>
              <p:cNvSpPr>
                <a:spLocks/>
              </p:cNvSpPr>
              <p:nvPr/>
            </p:nvSpPr>
            <p:spPr bwMode="auto">
              <a:xfrm>
                <a:off x="3903607" y="3923012"/>
                <a:ext cx="1214437" cy="1216026"/>
              </a:xfrm>
              <a:prstGeom prst="ellipse">
                <a:avLst/>
              </a:prstGeom>
              <a:gradFill rotWithShape="0">
                <a:gsLst>
                  <a:gs pos="0">
                    <a:srgbClr val="5C6A76"/>
                  </a:gs>
                  <a:gs pos="100000">
                    <a:srgbClr val="121517"/>
                  </a:gs>
                </a:gsLst>
                <a:lin ang="5400000" scaled="1"/>
              </a:gradFill>
              <a:ln w="25400" cap="flat">
                <a:gradFill>
                  <a:gsLst>
                    <a:gs pos="0">
                      <a:srgbClr val="0183B7">
                        <a:lumMod val="20000"/>
                        <a:lumOff val="80000"/>
                      </a:srgbClr>
                    </a:gs>
                    <a:gs pos="100000">
                      <a:srgbClr val="0183B7">
                        <a:lumMod val="20000"/>
                        <a:lumOff val="80000"/>
                        <a:alpha val="39000"/>
                      </a:srgbClr>
                    </a:gs>
                  </a:gsLst>
                  <a:lin ang="5400000" scaled="0"/>
                </a:gradFill>
                <a:round/>
                <a:headEnd type="none" w="med" len="med"/>
                <a:tailEnd type="none" w="med" len="med"/>
              </a:ln>
              <a:effectLst>
                <a:outerShdw blurRad="241300" algn="ctr" rotWithShape="0">
                  <a:sysClr val="windowText" lastClr="000000">
                    <a:alpha val="73000"/>
                  </a:sysClr>
                </a:outerShdw>
              </a:effectLst>
            </p:spPr>
            <p:txBody>
              <a:bodyPr lIns="0" tIns="0" rIns="0" bIns="0"/>
              <a:lstStyle/>
              <a:p>
                <a:pPr defTabSz="913522" eaLnBrk="0" hangingPunct="0">
                  <a:lnSpc>
                    <a:spcPct val="90000"/>
                  </a:lnSpc>
                  <a:defRPr/>
                </a:pPr>
                <a:endParaRPr lang="en-US" kern="0" dirty="0">
                  <a:solidFill>
                    <a:srgbClr val="00B0F0"/>
                  </a:solidFill>
                </a:endParaRPr>
              </a:p>
            </p:txBody>
          </p:sp>
          <p:sp>
            <p:nvSpPr>
              <p:cNvPr id="184" name="Freeform 176"/>
              <p:cNvSpPr>
                <a:spLocks/>
              </p:cNvSpPr>
              <p:nvPr/>
            </p:nvSpPr>
            <p:spPr bwMode="auto">
              <a:xfrm>
                <a:off x="4089307" y="4324017"/>
                <a:ext cx="843036" cy="414017"/>
              </a:xfrm>
              <a:custGeom>
                <a:avLst/>
                <a:gdLst>
                  <a:gd name="T0" fmla="*/ 38740 w 673"/>
                  <a:gd name="T1" fmla="*/ 11757 h 382"/>
                  <a:gd name="T2" fmla="*/ 30064 w 673"/>
                  <a:gd name="T3" fmla="*/ 4076 h 382"/>
                  <a:gd name="T4" fmla="*/ 27192 w 673"/>
                  <a:gd name="T5" fmla="*/ 4587 h 382"/>
                  <a:gd name="T6" fmla="*/ 18038 w 673"/>
                  <a:gd name="T7" fmla="*/ 0 h 382"/>
                  <a:gd name="T8" fmla="*/ 6665 w 673"/>
                  <a:gd name="T9" fmla="*/ 10325 h 382"/>
                  <a:gd name="T10" fmla="*/ 0 w 673"/>
                  <a:gd name="T11" fmla="*/ 19370 h 382"/>
                  <a:gd name="T12" fmla="*/ 1977 w 673"/>
                  <a:gd name="T13" fmla="*/ 25054 h 382"/>
                  <a:gd name="T14" fmla="*/ 20186 w 673"/>
                  <a:gd name="T15" fmla="*/ 25054 h 382"/>
                  <a:gd name="T16" fmla="*/ 34935 w 673"/>
                  <a:gd name="T17" fmla="*/ 25054 h 382"/>
                  <a:gd name="T18" fmla="*/ 40664 w 673"/>
                  <a:gd name="T19" fmla="*/ 25054 h 382"/>
                  <a:gd name="T20" fmla="*/ 44439 w 673"/>
                  <a:gd name="T21" fmla="*/ 18733 h 382"/>
                  <a:gd name="T22" fmla="*/ 38740 w 673"/>
                  <a:gd name="T23" fmla="*/ 11757 h 38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673"/>
                  <a:gd name="T37" fmla="*/ 0 h 382"/>
                  <a:gd name="T38" fmla="*/ 673 w 673"/>
                  <a:gd name="T39" fmla="*/ 382 h 38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673" h="382">
                    <a:moveTo>
                      <a:pt x="587" y="179"/>
                    </a:moveTo>
                    <a:cubicBezTo>
                      <a:pt x="580" y="114"/>
                      <a:pt x="524" y="62"/>
                      <a:pt x="456" y="62"/>
                    </a:cubicBezTo>
                    <a:cubicBezTo>
                      <a:pt x="441" y="62"/>
                      <a:pt x="426" y="65"/>
                      <a:pt x="412" y="70"/>
                    </a:cubicBezTo>
                    <a:cubicBezTo>
                      <a:pt x="381" y="28"/>
                      <a:pt x="330" y="0"/>
                      <a:pt x="273" y="0"/>
                    </a:cubicBezTo>
                    <a:cubicBezTo>
                      <a:pt x="183" y="0"/>
                      <a:pt x="109" y="69"/>
                      <a:pt x="101" y="158"/>
                    </a:cubicBezTo>
                    <a:cubicBezTo>
                      <a:pt x="43" y="176"/>
                      <a:pt x="0" y="230"/>
                      <a:pt x="0" y="295"/>
                    </a:cubicBezTo>
                    <a:cubicBezTo>
                      <a:pt x="0" y="327"/>
                      <a:pt x="11" y="357"/>
                      <a:pt x="30" y="382"/>
                    </a:cubicBezTo>
                    <a:cubicBezTo>
                      <a:pt x="306" y="382"/>
                      <a:pt x="306" y="382"/>
                      <a:pt x="306" y="382"/>
                    </a:cubicBezTo>
                    <a:cubicBezTo>
                      <a:pt x="529" y="382"/>
                      <a:pt x="529" y="382"/>
                      <a:pt x="529" y="382"/>
                    </a:cubicBezTo>
                    <a:cubicBezTo>
                      <a:pt x="616" y="382"/>
                      <a:pt x="616" y="382"/>
                      <a:pt x="616" y="382"/>
                    </a:cubicBezTo>
                    <a:cubicBezTo>
                      <a:pt x="650" y="363"/>
                      <a:pt x="673" y="327"/>
                      <a:pt x="673" y="286"/>
                    </a:cubicBezTo>
                    <a:cubicBezTo>
                      <a:pt x="673" y="234"/>
                      <a:pt x="636" y="190"/>
                      <a:pt x="587" y="179"/>
                    </a:cubicBezTo>
                    <a:close/>
                  </a:path>
                </a:pathLst>
              </a:custGeom>
              <a:solidFill>
                <a:schemeClr val="bg2"/>
              </a:solidFill>
              <a:ln w="25400">
                <a:noFill/>
                <a:round/>
                <a:headEnd/>
                <a:tailEnd/>
              </a:ln>
              <a:effectLst/>
            </p:spPr>
            <p:txBody>
              <a:bodyPr lIns="130032" tIns="65017" rIns="130032" bIns="65017"/>
              <a:lstStyle/>
              <a:p>
                <a:pPr defTabSz="1298943">
                  <a:defRPr/>
                </a:pPr>
                <a:endParaRPr lang="en-US" sz="2600" b="1" kern="0" dirty="0">
                  <a:solidFill>
                    <a:sysClr val="windowText" lastClr="000000"/>
                  </a:solidFill>
                </a:endParaRPr>
              </a:p>
            </p:txBody>
          </p:sp>
        </p:grpSp>
        <p:grpSp>
          <p:nvGrpSpPr>
            <p:cNvPr id="96" name="Group 1372"/>
            <p:cNvGrpSpPr/>
            <p:nvPr/>
          </p:nvGrpSpPr>
          <p:grpSpPr>
            <a:xfrm>
              <a:off x="10262491" y="3982231"/>
              <a:ext cx="376042" cy="442666"/>
              <a:chOff x="3682896" y="6177038"/>
              <a:chExt cx="724004" cy="852281"/>
            </a:xfrm>
          </p:grpSpPr>
          <p:sp>
            <p:nvSpPr>
              <p:cNvPr id="97" name="Oval 3"/>
              <p:cNvSpPr>
                <a:spLocks/>
              </p:cNvSpPr>
              <p:nvPr/>
            </p:nvSpPr>
            <p:spPr bwMode="auto">
              <a:xfrm>
                <a:off x="3682896" y="6394527"/>
                <a:ext cx="635104" cy="634792"/>
              </a:xfrm>
              <a:prstGeom prst="ellipse">
                <a:avLst/>
              </a:prstGeom>
              <a:gradFill rotWithShape="0">
                <a:gsLst>
                  <a:gs pos="0">
                    <a:srgbClr val="65B33E"/>
                  </a:gs>
                  <a:gs pos="100000">
                    <a:srgbClr val="2A4819"/>
                  </a:gs>
                </a:gsLst>
                <a:lin ang="3540000" scaled="1"/>
              </a:gradFill>
              <a:ln w="25400" cap="flat">
                <a:solidFill>
                  <a:srgbClr val="FFFFFF"/>
                </a:solidFill>
                <a:prstDash val="solid"/>
                <a:round/>
                <a:headEnd type="none" w="med" len="med"/>
                <a:tailEnd type="none" w="med" len="med"/>
              </a:ln>
              <a:effectLst>
                <a:outerShdw blurRad="152400" dist="50800" dir="5400000" sx="110000" sy="110000" algn="t" rotWithShape="0">
                  <a:prstClr val="black">
                    <a:alpha val="40000"/>
                  </a:prstClr>
                </a:outerShdw>
              </a:effectLst>
            </p:spPr>
            <p:txBody>
              <a:bodyPr lIns="0" tIns="0" rIns="0" bIns="0"/>
              <a:lstStyle/>
              <a:p>
                <a:pPr defTabSz="913522"/>
                <a:endParaRPr lang="en-US">
                  <a:solidFill>
                    <a:srgbClr val="0096D6"/>
                  </a:solidFill>
                </a:endParaRPr>
              </a:p>
            </p:txBody>
          </p:sp>
          <p:sp>
            <p:nvSpPr>
              <p:cNvPr id="98" name="Freeform 97"/>
              <p:cNvSpPr/>
              <p:nvPr/>
            </p:nvSpPr>
            <p:spPr bwMode="auto">
              <a:xfrm>
                <a:off x="3771900" y="6177038"/>
                <a:ext cx="635000" cy="731762"/>
              </a:xfrm>
              <a:custGeom>
                <a:avLst/>
                <a:gdLst>
                  <a:gd name="connsiteX0" fmla="*/ 0 w 1663700"/>
                  <a:gd name="connsiteY0" fmla="*/ 977900 h 1600200"/>
                  <a:gd name="connsiteX1" fmla="*/ 444500 w 1663700"/>
                  <a:gd name="connsiteY1" fmla="*/ 1600200 h 1600200"/>
                  <a:gd name="connsiteX2" fmla="*/ 1663700 w 1663700"/>
                  <a:gd name="connsiteY2" fmla="*/ 0 h 1600200"/>
                  <a:gd name="connsiteX3" fmla="*/ 444500 w 1663700"/>
                  <a:gd name="connsiteY3" fmla="*/ 1295400 h 1600200"/>
                  <a:gd name="connsiteX4" fmla="*/ 0 w 1663700"/>
                  <a:gd name="connsiteY4" fmla="*/ 977900 h 1600200"/>
                  <a:gd name="connsiteX0" fmla="*/ 0 w 1663700"/>
                  <a:gd name="connsiteY0" fmla="*/ 977900 h 1600200"/>
                  <a:gd name="connsiteX1" fmla="*/ 444500 w 1663700"/>
                  <a:gd name="connsiteY1" fmla="*/ 1600200 h 1600200"/>
                  <a:gd name="connsiteX2" fmla="*/ 1663700 w 1663700"/>
                  <a:gd name="connsiteY2" fmla="*/ 0 h 1600200"/>
                  <a:gd name="connsiteX3" fmla="*/ 444500 w 1663700"/>
                  <a:gd name="connsiteY3" fmla="*/ 1358900 h 1600200"/>
                  <a:gd name="connsiteX4" fmla="*/ 0 w 1663700"/>
                  <a:gd name="connsiteY4" fmla="*/ 977900 h 1600200"/>
                  <a:gd name="connsiteX0" fmla="*/ 0 w 1663700"/>
                  <a:gd name="connsiteY0" fmla="*/ 977900 h 1600200"/>
                  <a:gd name="connsiteX1" fmla="*/ 444500 w 1663700"/>
                  <a:gd name="connsiteY1" fmla="*/ 1600200 h 1600200"/>
                  <a:gd name="connsiteX2" fmla="*/ 1663700 w 1663700"/>
                  <a:gd name="connsiteY2" fmla="*/ 0 h 1600200"/>
                  <a:gd name="connsiteX3" fmla="*/ 1333500 w 1663700"/>
                  <a:gd name="connsiteY3" fmla="*/ 63500 h 1600200"/>
                  <a:gd name="connsiteX4" fmla="*/ 444500 w 1663700"/>
                  <a:gd name="connsiteY4" fmla="*/ 1358900 h 1600200"/>
                  <a:gd name="connsiteX5" fmla="*/ 0 w 1663700"/>
                  <a:gd name="connsiteY5" fmla="*/ 977900 h 1600200"/>
                  <a:gd name="connsiteX0" fmla="*/ 0 w 1333500"/>
                  <a:gd name="connsiteY0" fmla="*/ 914400 h 1536700"/>
                  <a:gd name="connsiteX1" fmla="*/ 444500 w 1333500"/>
                  <a:gd name="connsiteY1" fmla="*/ 1536700 h 1536700"/>
                  <a:gd name="connsiteX2" fmla="*/ 1333500 w 1333500"/>
                  <a:gd name="connsiteY2" fmla="*/ 0 h 1536700"/>
                  <a:gd name="connsiteX3" fmla="*/ 444500 w 1333500"/>
                  <a:gd name="connsiteY3" fmla="*/ 1295400 h 1536700"/>
                  <a:gd name="connsiteX4" fmla="*/ 0 w 1333500"/>
                  <a:gd name="connsiteY4" fmla="*/ 914400 h 1536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0" h="1536700">
                    <a:moveTo>
                      <a:pt x="0" y="914400"/>
                    </a:moveTo>
                    <a:lnTo>
                      <a:pt x="444500" y="1536700"/>
                    </a:lnTo>
                    <a:lnTo>
                      <a:pt x="1333500" y="0"/>
                    </a:lnTo>
                    <a:lnTo>
                      <a:pt x="444500" y="1295400"/>
                    </a:lnTo>
                    <a:lnTo>
                      <a:pt x="0" y="914400"/>
                    </a:lnTo>
                    <a:close/>
                  </a:path>
                </a:pathLst>
              </a:custGeom>
              <a:solidFill>
                <a:srgbClr val="FFFF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3522"/>
                <a:endParaRPr lang="en-US" smtClean="0">
                  <a:solidFill>
                    <a:srgbClr val="0096D6"/>
                  </a:solidFill>
                </a:endParaRPr>
              </a:p>
            </p:txBody>
          </p:sp>
        </p:grpSp>
        <p:grpSp>
          <p:nvGrpSpPr>
            <p:cNvPr id="99" name="Group 140"/>
            <p:cNvGrpSpPr>
              <a:grpSpLocks noChangeAspect="1"/>
            </p:cNvGrpSpPr>
            <p:nvPr/>
          </p:nvGrpSpPr>
          <p:grpSpPr>
            <a:xfrm>
              <a:off x="11253747" y="2182694"/>
              <a:ext cx="384047" cy="384048"/>
              <a:chOff x="3139440" y="1028700"/>
              <a:chExt cx="320040" cy="320040"/>
            </a:xfrm>
          </p:grpSpPr>
          <p:sp>
            <p:nvSpPr>
              <p:cNvPr id="100" name="Oval 99"/>
              <p:cNvSpPr/>
              <p:nvPr/>
            </p:nvSpPr>
            <p:spPr>
              <a:xfrm>
                <a:off x="3139440" y="1028700"/>
                <a:ext cx="320040" cy="320040"/>
              </a:xfrm>
              <a:prstGeom prst="ellipse">
                <a:avLst/>
              </a:prstGeom>
              <a:gradFill rotWithShape="0">
                <a:gsLst>
                  <a:gs pos="0">
                    <a:srgbClr val="FF0000"/>
                  </a:gs>
                  <a:gs pos="100000">
                    <a:srgbClr val="800000"/>
                  </a:gs>
                </a:gsLst>
                <a:lin ang="5400000" scaled="1"/>
              </a:gradFill>
              <a:ln w="25400" cap="flat">
                <a:gradFill>
                  <a:gsLst>
                    <a:gs pos="0">
                      <a:srgbClr val="0183B7">
                        <a:lumMod val="20000"/>
                        <a:lumOff val="80000"/>
                      </a:srgbClr>
                    </a:gs>
                    <a:gs pos="100000">
                      <a:srgbClr val="0183B7">
                        <a:lumMod val="20000"/>
                        <a:lumOff val="80000"/>
                        <a:alpha val="39000"/>
                      </a:srgbClr>
                    </a:gs>
                  </a:gsLst>
                  <a:lin ang="5400000" scaled="0"/>
                </a:gradFill>
                <a:round/>
                <a:headEnd type="none" w="med" len="med"/>
                <a:tailEnd type="none" w="med" len="med"/>
              </a:ln>
              <a:effectLst>
                <a:outerShdw blurRad="241300" algn="ctr" rotWithShape="0">
                  <a:sysClr val="windowText" lastClr="000000">
                    <a:alpha val="73000"/>
                  </a:sysClr>
                </a:outerShdw>
              </a:effectLst>
            </p:spPr>
            <p:txBody>
              <a:bodyPr lIns="0" tIns="0" rIns="0" bIns="0"/>
              <a:lstStyle/>
              <a:p>
                <a:pPr defTabSz="1298782" eaLnBrk="0" hangingPunct="0">
                  <a:lnSpc>
                    <a:spcPct val="90000"/>
                  </a:lnSpc>
                  <a:defRPr/>
                </a:pPr>
                <a:endParaRPr lang="en-US" kern="0" dirty="0">
                  <a:solidFill>
                    <a:srgbClr val="00B0F0"/>
                  </a:solidFill>
                  <a:ea typeface="ヒラギノ角ゴ ProN W3" charset="0"/>
                  <a:cs typeface="ヒラギノ角ゴ ProN W3" charset="0"/>
                </a:endParaRPr>
              </a:p>
            </p:txBody>
          </p:sp>
          <p:sp>
            <p:nvSpPr>
              <p:cNvPr id="101" name="Rectangle 100"/>
              <p:cNvSpPr/>
              <p:nvPr/>
            </p:nvSpPr>
            <p:spPr>
              <a:xfrm>
                <a:off x="3185160" y="1165861"/>
                <a:ext cx="228600" cy="45719"/>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98782"/>
                <a:endParaRPr lang="en-US" sz="2600" dirty="0">
                  <a:solidFill>
                    <a:srgbClr val="FFFFFF"/>
                  </a:solidFill>
                </a:endParaRPr>
              </a:p>
            </p:txBody>
          </p:sp>
        </p:grpSp>
        <p:grpSp>
          <p:nvGrpSpPr>
            <p:cNvPr id="108" name="Group 529"/>
            <p:cNvGrpSpPr/>
            <p:nvPr/>
          </p:nvGrpSpPr>
          <p:grpSpPr>
            <a:xfrm>
              <a:off x="11600912" y="848106"/>
              <a:ext cx="413826" cy="413623"/>
              <a:chOff x="6733902" y="4559698"/>
              <a:chExt cx="1743892" cy="1743035"/>
            </a:xfrm>
          </p:grpSpPr>
          <p:sp>
            <p:nvSpPr>
              <p:cNvPr id="111" name="Oval 3"/>
              <p:cNvSpPr>
                <a:spLocks/>
              </p:cNvSpPr>
              <p:nvPr/>
            </p:nvSpPr>
            <p:spPr bwMode="auto">
              <a:xfrm>
                <a:off x="6733902" y="4559698"/>
                <a:ext cx="1743892" cy="1743035"/>
              </a:xfrm>
              <a:prstGeom prst="ellipse">
                <a:avLst/>
              </a:prstGeom>
              <a:gradFill rotWithShape="0">
                <a:gsLst>
                  <a:gs pos="0">
                    <a:srgbClr val="65B33E"/>
                  </a:gs>
                  <a:gs pos="100000">
                    <a:srgbClr val="2A4819"/>
                  </a:gs>
                </a:gsLst>
                <a:lin ang="3540000" scaled="1"/>
              </a:gradFill>
              <a:ln w="25400" cap="flat">
                <a:solidFill>
                  <a:srgbClr val="FFFFFF"/>
                </a:solidFill>
                <a:prstDash val="solid"/>
                <a:round/>
                <a:headEnd type="none" w="med" len="med"/>
                <a:tailEnd type="none" w="med" len="med"/>
              </a:ln>
              <a:effectLst>
                <a:reflection blurRad="6350" stA="52000" endA="300" endPos="35000" dir="5400000" sy="-100000" algn="bl" rotWithShape="0"/>
              </a:effectLst>
            </p:spPr>
            <p:txBody>
              <a:bodyPr lIns="0" tIns="0" rIns="0" bIns="0"/>
              <a:lstStyle/>
              <a:p>
                <a:pPr defTabSz="913522"/>
                <a:endParaRPr lang="en-US">
                  <a:solidFill>
                    <a:srgbClr val="0096D6"/>
                  </a:solidFill>
                </a:endParaRPr>
              </a:p>
            </p:txBody>
          </p:sp>
          <p:sp>
            <p:nvSpPr>
              <p:cNvPr id="112" name="Freeform 66"/>
              <p:cNvSpPr>
                <a:spLocks noEditPoints="1"/>
              </p:cNvSpPr>
              <p:nvPr/>
            </p:nvSpPr>
            <p:spPr bwMode="auto">
              <a:xfrm>
                <a:off x="7170366" y="4767940"/>
                <a:ext cx="817749" cy="1306786"/>
              </a:xfrm>
              <a:custGeom>
                <a:avLst/>
                <a:gdLst/>
                <a:ahLst/>
                <a:cxnLst>
                  <a:cxn ang="0">
                    <a:pos x="1633" y="485"/>
                  </a:cxn>
                  <a:cxn ang="0">
                    <a:pos x="1457" y="524"/>
                  </a:cxn>
                  <a:cxn ang="0">
                    <a:pos x="1298" y="596"/>
                  </a:cxn>
                  <a:cxn ang="0">
                    <a:pos x="1158" y="699"/>
                  </a:cxn>
                  <a:cxn ang="0">
                    <a:pos x="1042" y="828"/>
                  </a:cxn>
                  <a:cxn ang="0">
                    <a:pos x="953" y="979"/>
                  </a:cxn>
                  <a:cxn ang="0">
                    <a:pos x="898" y="1148"/>
                  </a:cxn>
                  <a:cxn ang="0">
                    <a:pos x="878" y="1330"/>
                  </a:cxn>
                  <a:cxn ang="0">
                    <a:pos x="2569" y="2061"/>
                  </a:cxn>
                  <a:cxn ang="0">
                    <a:pos x="2564" y="1238"/>
                  </a:cxn>
                  <a:cxn ang="0">
                    <a:pos x="2526" y="1063"/>
                  </a:cxn>
                  <a:cxn ang="0">
                    <a:pos x="2454" y="902"/>
                  </a:cxn>
                  <a:cxn ang="0">
                    <a:pos x="2352" y="761"/>
                  </a:cxn>
                  <a:cxn ang="0">
                    <a:pos x="2223" y="644"/>
                  </a:cxn>
                  <a:cxn ang="0">
                    <a:pos x="2073" y="556"/>
                  </a:cxn>
                  <a:cxn ang="0">
                    <a:pos x="1905" y="500"/>
                  </a:cxn>
                  <a:cxn ang="0">
                    <a:pos x="1725" y="480"/>
                  </a:cxn>
                  <a:cxn ang="0">
                    <a:pos x="1838" y="5"/>
                  </a:cxn>
                  <a:cxn ang="0">
                    <a:pos x="2059" y="44"/>
                  </a:cxn>
                  <a:cxn ang="0">
                    <a:pos x="2265" y="115"/>
                  </a:cxn>
                  <a:cxn ang="0">
                    <a:pos x="2454" y="221"/>
                  </a:cxn>
                  <a:cxn ang="0">
                    <a:pos x="2623" y="353"/>
                  </a:cxn>
                  <a:cxn ang="0">
                    <a:pos x="2768" y="510"/>
                  </a:cxn>
                  <a:cxn ang="0">
                    <a:pos x="2886" y="691"/>
                  </a:cxn>
                  <a:cxn ang="0">
                    <a:pos x="2974" y="890"/>
                  </a:cxn>
                  <a:cxn ang="0">
                    <a:pos x="3031" y="1104"/>
                  </a:cxn>
                  <a:cxn ang="0">
                    <a:pos x="3050" y="1330"/>
                  </a:cxn>
                  <a:cxn ang="0">
                    <a:pos x="3255" y="2061"/>
                  </a:cxn>
                  <a:cxn ang="0">
                    <a:pos x="3341" y="2082"/>
                  </a:cxn>
                  <a:cxn ang="0">
                    <a:pos x="3406" y="2133"/>
                  </a:cxn>
                  <a:cxn ang="0">
                    <a:pos x="3443" y="2209"/>
                  </a:cxn>
                  <a:cxn ang="0">
                    <a:pos x="3448" y="5318"/>
                  </a:cxn>
                  <a:cxn ang="0">
                    <a:pos x="3428" y="5403"/>
                  </a:cxn>
                  <a:cxn ang="0">
                    <a:pos x="3376" y="5468"/>
                  </a:cxn>
                  <a:cxn ang="0">
                    <a:pos x="3300" y="5505"/>
                  </a:cxn>
                  <a:cxn ang="0">
                    <a:pos x="192" y="5510"/>
                  </a:cxn>
                  <a:cxn ang="0">
                    <a:pos x="107" y="5490"/>
                  </a:cxn>
                  <a:cxn ang="0">
                    <a:pos x="42" y="5438"/>
                  </a:cxn>
                  <a:cxn ang="0">
                    <a:pos x="5" y="5363"/>
                  </a:cxn>
                  <a:cxn ang="0">
                    <a:pos x="0" y="2252"/>
                  </a:cxn>
                  <a:cxn ang="0">
                    <a:pos x="20" y="2169"/>
                  </a:cxn>
                  <a:cxn ang="0">
                    <a:pos x="72" y="2103"/>
                  </a:cxn>
                  <a:cxn ang="0">
                    <a:pos x="147" y="2066"/>
                  </a:cxn>
                  <a:cxn ang="0">
                    <a:pos x="398" y="2061"/>
                  </a:cxn>
                  <a:cxn ang="0">
                    <a:pos x="403" y="1216"/>
                  </a:cxn>
                  <a:cxn ang="0">
                    <a:pos x="440" y="996"/>
                  </a:cxn>
                  <a:cxn ang="0">
                    <a:pos x="514" y="788"/>
                  </a:cxn>
                  <a:cxn ang="0">
                    <a:pos x="617" y="599"/>
                  </a:cxn>
                  <a:cxn ang="0">
                    <a:pos x="749" y="428"/>
                  </a:cxn>
                  <a:cxn ang="0">
                    <a:pos x="907" y="283"/>
                  </a:cxn>
                  <a:cxn ang="0">
                    <a:pos x="1086" y="164"/>
                  </a:cxn>
                  <a:cxn ang="0">
                    <a:pos x="1285" y="75"/>
                  </a:cxn>
                  <a:cxn ang="0">
                    <a:pos x="1499" y="20"/>
                  </a:cxn>
                  <a:cxn ang="0">
                    <a:pos x="1725" y="0"/>
                  </a:cxn>
                </a:cxnLst>
                <a:rect l="0" t="0" r="r" b="b"/>
                <a:pathLst>
                  <a:path w="3448" h="5510">
                    <a:moveTo>
                      <a:pt x="1725" y="480"/>
                    </a:moveTo>
                    <a:lnTo>
                      <a:pt x="1633" y="485"/>
                    </a:lnTo>
                    <a:lnTo>
                      <a:pt x="1544" y="500"/>
                    </a:lnTo>
                    <a:lnTo>
                      <a:pt x="1457" y="524"/>
                    </a:lnTo>
                    <a:lnTo>
                      <a:pt x="1375" y="556"/>
                    </a:lnTo>
                    <a:lnTo>
                      <a:pt x="1298" y="596"/>
                    </a:lnTo>
                    <a:lnTo>
                      <a:pt x="1224" y="644"/>
                    </a:lnTo>
                    <a:lnTo>
                      <a:pt x="1158" y="699"/>
                    </a:lnTo>
                    <a:lnTo>
                      <a:pt x="1097" y="761"/>
                    </a:lnTo>
                    <a:lnTo>
                      <a:pt x="1042" y="828"/>
                    </a:lnTo>
                    <a:lnTo>
                      <a:pt x="994" y="902"/>
                    </a:lnTo>
                    <a:lnTo>
                      <a:pt x="953" y="979"/>
                    </a:lnTo>
                    <a:lnTo>
                      <a:pt x="922" y="1063"/>
                    </a:lnTo>
                    <a:lnTo>
                      <a:pt x="898" y="1148"/>
                    </a:lnTo>
                    <a:lnTo>
                      <a:pt x="883" y="1238"/>
                    </a:lnTo>
                    <a:lnTo>
                      <a:pt x="878" y="1330"/>
                    </a:lnTo>
                    <a:lnTo>
                      <a:pt x="878" y="2061"/>
                    </a:lnTo>
                    <a:lnTo>
                      <a:pt x="2569" y="2061"/>
                    </a:lnTo>
                    <a:lnTo>
                      <a:pt x="2569" y="1330"/>
                    </a:lnTo>
                    <a:lnTo>
                      <a:pt x="2564" y="1238"/>
                    </a:lnTo>
                    <a:lnTo>
                      <a:pt x="2549" y="1148"/>
                    </a:lnTo>
                    <a:lnTo>
                      <a:pt x="2526" y="1063"/>
                    </a:lnTo>
                    <a:lnTo>
                      <a:pt x="2494" y="979"/>
                    </a:lnTo>
                    <a:lnTo>
                      <a:pt x="2454" y="902"/>
                    </a:lnTo>
                    <a:lnTo>
                      <a:pt x="2405" y="828"/>
                    </a:lnTo>
                    <a:lnTo>
                      <a:pt x="2352" y="761"/>
                    </a:lnTo>
                    <a:lnTo>
                      <a:pt x="2290" y="699"/>
                    </a:lnTo>
                    <a:lnTo>
                      <a:pt x="2223" y="644"/>
                    </a:lnTo>
                    <a:lnTo>
                      <a:pt x="2150" y="596"/>
                    </a:lnTo>
                    <a:lnTo>
                      <a:pt x="2073" y="556"/>
                    </a:lnTo>
                    <a:lnTo>
                      <a:pt x="1991" y="524"/>
                    </a:lnTo>
                    <a:lnTo>
                      <a:pt x="1905" y="500"/>
                    </a:lnTo>
                    <a:lnTo>
                      <a:pt x="1817" y="485"/>
                    </a:lnTo>
                    <a:lnTo>
                      <a:pt x="1725" y="480"/>
                    </a:lnTo>
                    <a:close/>
                    <a:moveTo>
                      <a:pt x="1725" y="0"/>
                    </a:moveTo>
                    <a:lnTo>
                      <a:pt x="1838" y="5"/>
                    </a:lnTo>
                    <a:lnTo>
                      <a:pt x="1950" y="20"/>
                    </a:lnTo>
                    <a:lnTo>
                      <a:pt x="2059" y="44"/>
                    </a:lnTo>
                    <a:lnTo>
                      <a:pt x="2165" y="75"/>
                    </a:lnTo>
                    <a:lnTo>
                      <a:pt x="2265" y="115"/>
                    </a:lnTo>
                    <a:lnTo>
                      <a:pt x="2362" y="164"/>
                    </a:lnTo>
                    <a:lnTo>
                      <a:pt x="2454" y="221"/>
                    </a:lnTo>
                    <a:lnTo>
                      <a:pt x="2541" y="283"/>
                    </a:lnTo>
                    <a:lnTo>
                      <a:pt x="2623" y="353"/>
                    </a:lnTo>
                    <a:lnTo>
                      <a:pt x="2698" y="428"/>
                    </a:lnTo>
                    <a:lnTo>
                      <a:pt x="2768" y="510"/>
                    </a:lnTo>
                    <a:lnTo>
                      <a:pt x="2830" y="599"/>
                    </a:lnTo>
                    <a:lnTo>
                      <a:pt x="2886" y="691"/>
                    </a:lnTo>
                    <a:lnTo>
                      <a:pt x="2934" y="788"/>
                    </a:lnTo>
                    <a:lnTo>
                      <a:pt x="2974" y="890"/>
                    </a:lnTo>
                    <a:lnTo>
                      <a:pt x="3008" y="996"/>
                    </a:lnTo>
                    <a:lnTo>
                      <a:pt x="3031" y="1104"/>
                    </a:lnTo>
                    <a:lnTo>
                      <a:pt x="3044" y="1216"/>
                    </a:lnTo>
                    <a:lnTo>
                      <a:pt x="3050" y="1330"/>
                    </a:lnTo>
                    <a:lnTo>
                      <a:pt x="3050" y="2061"/>
                    </a:lnTo>
                    <a:lnTo>
                      <a:pt x="3255" y="2061"/>
                    </a:lnTo>
                    <a:lnTo>
                      <a:pt x="3300" y="2066"/>
                    </a:lnTo>
                    <a:lnTo>
                      <a:pt x="3341" y="2082"/>
                    </a:lnTo>
                    <a:lnTo>
                      <a:pt x="3376" y="2103"/>
                    </a:lnTo>
                    <a:lnTo>
                      <a:pt x="3406" y="2133"/>
                    </a:lnTo>
                    <a:lnTo>
                      <a:pt x="3428" y="2169"/>
                    </a:lnTo>
                    <a:lnTo>
                      <a:pt x="3443" y="2209"/>
                    </a:lnTo>
                    <a:lnTo>
                      <a:pt x="3448" y="2252"/>
                    </a:lnTo>
                    <a:lnTo>
                      <a:pt x="3448" y="5318"/>
                    </a:lnTo>
                    <a:lnTo>
                      <a:pt x="3443" y="5363"/>
                    </a:lnTo>
                    <a:lnTo>
                      <a:pt x="3428" y="5403"/>
                    </a:lnTo>
                    <a:lnTo>
                      <a:pt x="3406" y="5438"/>
                    </a:lnTo>
                    <a:lnTo>
                      <a:pt x="3376" y="5468"/>
                    </a:lnTo>
                    <a:lnTo>
                      <a:pt x="3341" y="5490"/>
                    </a:lnTo>
                    <a:lnTo>
                      <a:pt x="3300" y="5505"/>
                    </a:lnTo>
                    <a:lnTo>
                      <a:pt x="3255" y="5510"/>
                    </a:lnTo>
                    <a:lnTo>
                      <a:pt x="192" y="5510"/>
                    </a:lnTo>
                    <a:lnTo>
                      <a:pt x="147" y="5505"/>
                    </a:lnTo>
                    <a:lnTo>
                      <a:pt x="107" y="5490"/>
                    </a:lnTo>
                    <a:lnTo>
                      <a:pt x="72" y="5468"/>
                    </a:lnTo>
                    <a:lnTo>
                      <a:pt x="42" y="5438"/>
                    </a:lnTo>
                    <a:lnTo>
                      <a:pt x="20" y="5403"/>
                    </a:lnTo>
                    <a:lnTo>
                      <a:pt x="5" y="5363"/>
                    </a:lnTo>
                    <a:lnTo>
                      <a:pt x="0" y="5318"/>
                    </a:lnTo>
                    <a:lnTo>
                      <a:pt x="0" y="2252"/>
                    </a:lnTo>
                    <a:lnTo>
                      <a:pt x="5" y="2209"/>
                    </a:lnTo>
                    <a:lnTo>
                      <a:pt x="20" y="2169"/>
                    </a:lnTo>
                    <a:lnTo>
                      <a:pt x="42" y="2133"/>
                    </a:lnTo>
                    <a:lnTo>
                      <a:pt x="72" y="2103"/>
                    </a:lnTo>
                    <a:lnTo>
                      <a:pt x="107" y="2082"/>
                    </a:lnTo>
                    <a:lnTo>
                      <a:pt x="147" y="2066"/>
                    </a:lnTo>
                    <a:lnTo>
                      <a:pt x="192" y="2061"/>
                    </a:lnTo>
                    <a:lnTo>
                      <a:pt x="398" y="2061"/>
                    </a:lnTo>
                    <a:lnTo>
                      <a:pt x="398" y="1330"/>
                    </a:lnTo>
                    <a:lnTo>
                      <a:pt x="403" y="1216"/>
                    </a:lnTo>
                    <a:lnTo>
                      <a:pt x="417" y="1104"/>
                    </a:lnTo>
                    <a:lnTo>
                      <a:pt x="440" y="996"/>
                    </a:lnTo>
                    <a:lnTo>
                      <a:pt x="473" y="890"/>
                    </a:lnTo>
                    <a:lnTo>
                      <a:pt x="514" y="788"/>
                    </a:lnTo>
                    <a:lnTo>
                      <a:pt x="562" y="691"/>
                    </a:lnTo>
                    <a:lnTo>
                      <a:pt x="617" y="599"/>
                    </a:lnTo>
                    <a:lnTo>
                      <a:pt x="681" y="510"/>
                    </a:lnTo>
                    <a:lnTo>
                      <a:pt x="749" y="428"/>
                    </a:lnTo>
                    <a:lnTo>
                      <a:pt x="825" y="353"/>
                    </a:lnTo>
                    <a:lnTo>
                      <a:pt x="907" y="283"/>
                    </a:lnTo>
                    <a:lnTo>
                      <a:pt x="994" y="221"/>
                    </a:lnTo>
                    <a:lnTo>
                      <a:pt x="1086" y="164"/>
                    </a:lnTo>
                    <a:lnTo>
                      <a:pt x="1183" y="115"/>
                    </a:lnTo>
                    <a:lnTo>
                      <a:pt x="1285" y="75"/>
                    </a:lnTo>
                    <a:lnTo>
                      <a:pt x="1390" y="44"/>
                    </a:lnTo>
                    <a:lnTo>
                      <a:pt x="1499" y="20"/>
                    </a:lnTo>
                    <a:lnTo>
                      <a:pt x="1611" y="5"/>
                    </a:lnTo>
                    <a:lnTo>
                      <a:pt x="172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3522"/>
                <a:endParaRPr lang="en-US">
                  <a:solidFill>
                    <a:srgbClr val="0096D6"/>
                  </a:solidFill>
                </a:endParaRPr>
              </a:p>
            </p:txBody>
          </p:sp>
        </p:grpSp>
        <p:grpSp>
          <p:nvGrpSpPr>
            <p:cNvPr id="113" name="Group 112"/>
            <p:cNvGrpSpPr/>
            <p:nvPr/>
          </p:nvGrpSpPr>
          <p:grpSpPr>
            <a:xfrm>
              <a:off x="11981912" y="4912106"/>
              <a:ext cx="413826" cy="413623"/>
              <a:chOff x="-1662829" y="238506"/>
              <a:chExt cx="413826" cy="413623"/>
            </a:xfrm>
          </p:grpSpPr>
          <p:sp>
            <p:nvSpPr>
              <p:cNvPr id="114" name="Oval 3"/>
              <p:cNvSpPr>
                <a:spLocks/>
              </p:cNvSpPr>
              <p:nvPr/>
            </p:nvSpPr>
            <p:spPr bwMode="auto">
              <a:xfrm>
                <a:off x="-1662829" y="238506"/>
                <a:ext cx="413826" cy="413623"/>
              </a:xfrm>
              <a:prstGeom prst="ellipse">
                <a:avLst/>
              </a:prstGeom>
              <a:gradFill rotWithShape="0">
                <a:gsLst>
                  <a:gs pos="0">
                    <a:srgbClr val="FF0000"/>
                  </a:gs>
                  <a:gs pos="100000">
                    <a:srgbClr val="800000"/>
                  </a:gs>
                </a:gsLst>
                <a:lin ang="3540000" scaled="1"/>
              </a:gradFill>
              <a:ln w="25400" cap="flat">
                <a:solidFill>
                  <a:srgbClr val="FFFFFF"/>
                </a:solidFill>
                <a:prstDash val="solid"/>
                <a:round/>
                <a:headEnd type="none" w="med" len="med"/>
                <a:tailEnd type="none" w="med" len="med"/>
              </a:ln>
              <a:effectLst>
                <a:reflection blurRad="6350" stA="52000" endA="300" endPos="35000" dir="5400000" sy="-100000" algn="bl" rotWithShape="0"/>
              </a:effectLst>
            </p:spPr>
            <p:txBody>
              <a:bodyPr lIns="0" tIns="0" rIns="0" bIns="0"/>
              <a:lstStyle/>
              <a:p>
                <a:pPr defTabSz="913522"/>
                <a:endParaRPr lang="en-US">
                  <a:solidFill>
                    <a:srgbClr val="0096D6"/>
                  </a:solidFill>
                </a:endParaRPr>
              </a:p>
            </p:txBody>
          </p:sp>
          <p:sp>
            <p:nvSpPr>
              <p:cNvPr id="119" name="Freeform 66"/>
              <p:cNvSpPr>
                <a:spLocks noEditPoints="1"/>
              </p:cNvSpPr>
              <p:nvPr/>
            </p:nvSpPr>
            <p:spPr bwMode="auto">
              <a:xfrm>
                <a:off x="-1559256" y="287922"/>
                <a:ext cx="194052" cy="310101"/>
              </a:xfrm>
              <a:custGeom>
                <a:avLst/>
                <a:gdLst/>
                <a:ahLst/>
                <a:cxnLst>
                  <a:cxn ang="0">
                    <a:pos x="1633" y="485"/>
                  </a:cxn>
                  <a:cxn ang="0">
                    <a:pos x="1457" y="524"/>
                  </a:cxn>
                  <a:cxn ang="0">
                    <a:pos x="1298" y="596"/>
                  </a:cxn>
                  <a:cxn ang="0">
                    <a:pos x="1158" y="699"/>
                  </a:cxn>
                  <a:cxn ang="0">
                    <a:pos x="1042" y="828"/>
                  </a:cxn>
                  <a:cxn ang="0">
                    <a:pos x="953" y="979"/>
                  </a:cxn>
                  <a:cxn ang="0">
                    <a:pos x="898" y="1148"/>
                  </a:cxn>
                  <a:cxn ang="0">
                    <a:pos x="878" y="1330"/>
                  </a:cxn>
                  <a:cxn ang="0">
                    <a:pos x="2569" y="2061"/>
                  </a:cxn>
                  <a:cxn ang="0">
                    <a:pos x="2564" y="1238"/>
                  </a:cxn>
                  <a:cxn ang="0">
                    <a:pos x="2526" y="1063"/>
                  </a:cxn>
                  <a:cxn ang="0">
                    <a:pos x="2454" y="902"/>
                  </a:cxn>
                  <a:cxn ang="0">
                    <a:pos x="2352" y="761"/>
                  </a:cxn>
                  <a:cxn ang="0">
                    <a:pos x="2223" y="644"/>
                  </a:cxn>
                  <a:cxn ang="0">
                    <a:pos x="2073" y="556"/>
                  </a:cxn>
                  <a:cxn ang="0">
                    <a:pos x="1905" y="500"/>
                  </a:cxn>
                  <a:cxn ang="0">
                    <a:pos x="1725" y="480"/>
                  </a:cxn>
                  <a:cxn ang="0">
                    <a:pos x="1838" y="5"/>
                  </a:cxn>
                  <a:cxn ang="0">
                    <a:pos x="2059" y="44"/>
                  </a:cxn>
                  <a:cxn ang="0">
                    <a:pos x="2265" y="115"/>
                  </a:cxn>
                  <a:cxn ang="0">
                    <a:pos x="2454" y="221"/>
                  </a:cxn>
                  <a:cxn ang="0">
                    <a:pos x="2623" y="353"/>
                  </a:cxn>
                  <a:cxn ang="0">
                    <a:pos x="2768" y="510"/>
                  </a:cxn>
                  <a:cxn ang="0">
                    <a:pos x="2886" y="691"/>
                  </a:cxn>
                  <a:cxn ang="0">
                    <a:pos x="2974" y="890"/>
                  </a:cxn>
                  <a:cxn ang="0">
                    <a:pos x="3031" y="1104"/>
                  </a:cxn>
                  <a:cxn ang="0">
                    <a:pos x="3050" y="1330"/>
                  </a:cxn>
                  <a:cxn ang="0">
                    <a:pos x="3255" y="2061"/>
                  </a:cxn>
                  <a:cxn ang="0">
                    <a:pos x="3341" y="2082"/>
                  </a:cxn>
                  <a:cxn ang="0">
                    <a:pos x="3406" y="2133"/>
                  </a:cxn>
                  <a:cxn ang="0">
                    <a:pos x="3443" y="2209"/>
                  </a:cxn>
                  <a:cxn ang="0">
                    <a:pos x="3448" y="5318"/>
                  </a:cxn>
                  <a:cxn ang="0">
                    <a:pos x="3428" y="5403"/>
                  </a:cxn>
                  <a:cxn ang="0">
                    <a:pos x="3376" y="5468"/>
                  </a:cxn>
                  <a:cxn ang="0">
                    <a:pos x="3300" y="5505"/>
                  </a:cxn>
                  <a:cxn ang="0">
                    <a:pos x="192" y="5510"/>
                  </a:cxn>
                  <a:cxn ang="0">
                    <a:pos x="107" y="5490"/>
                  </a:cxn>
                  <a:cxn ang="0">
                    <a:pos x="42" y="5438"/>
                  </a:cxn>
                  <a:cxn ang="0">
                    <a:pos x="5" y="5363"/>
                  </a:cxn>
                  <a:cxn ang="0">
                    <a:pos x="0" y="2252"/>
                  </a:cxn>
                  <a:cxn ang="0">
                    <a:pos x="20" y="2169"/>
                  </a:cxn>
                  <a:cxn ang="0">
                    <a:pos x="72" y="2103"/>
                  </a:cxn>
                  <a:cxn ang="0">
                    <a:pos x="147" y="2066"/>
                  </a:cxn>
                  <a:cxn ang="0">
                    <a:pos x="398" y="2061"/>
                  </a:cxn>
                  <a:cxn ang="0">
                    <a:pos x="403" y="1216"/>
                  </a:cxn>
                  <a:cxn ang="0">
                    <a:pos x="440" y="996"/>
                  </a:cxn>
                  <a:cxn ang="0">
                    <a:pos x="514" y="788"/>
                  </a:cxn>
                  <a:cxn ang="0">
                    <a:pos x="617" y="599"/>
                  </a:cxn>
                  <a:cxn ang="0">
                    <a:pos x="749" y="428"/>
                  </a:cxn>
                  <a:cxn ang="0">
                    <a:pos x="907" y="283"/>
                  </a:cxn>
                  <a:cxn ang="0">
                    <a:pos x="1086" y="164"/>
                  </a:cxn>
                  <a:cxn ang="0">
                    <a:pos x="1285" y="75"/>
                  </a:cxn>
                  <a:cxn ang="0">
                    <a:pos x="1499" y="20"/>
                  </a:cxn>
                  <a:cxn ang="0">
                    <a:pos x="1725" y="0"/>
                  </a:cxn>
                </a:cxnLst>
                <a:rect l="0" t="0" r="r" b="b"/>
                <a:pathLst>
                  <a:path w="3448" h="5510">
                    <a:moveTo>
                      <a:pt x="1725" y="480"/>
                    </a:moveTo>
                    <a:lnTo>
                      <a:pt x="1633" y="485"/>
                    </a:lnTo>
                    <a:lnTo>
                      <a:pt x="1544" y="500"/>
                    </a:lnTo>
                    <a:lnTo>
                      <a:pt x="1457" y="524"/>
                    </a:lnTo>
                    <a:lnTo>
                      <a:pt x="1375" y="556"/>
                    </a:lnTo>
                    <a:lnTo>
                      <a:pt x="1298" y="596"/>
                    </a:lnTo>
                    <a:lnTo>
                      <a:pt x="1224" y="644"/>
                    </a:lnTo>
                    <a:lnTo>
                      <a:pt x="1158" y="699"/>
                    </a:lnTo>
                    <a:lnTo>
                      <a:pt x="1097" y="761"/>
                    </a:lnTo>
                    <a:lnTo>
                      <a:pt x="1042" y="828"/>
                    </a:lnTo>
                    <a:lnTo>
                      <a:pt x="994" y="902"/>
                    </a:lnTo>
                    <a:lnTo>
                      <a:pt x="953" y="979"/>
                    </a:lnTo>
                    <a:lnTo>
                      <a:pt x="922" y="1063"/>
                    </a:lnTo>
                    <a:lnTo>
                      <a:pt x="898" y="1148"/>
                    </a:lnTo>
                    <a:lnTo>
                      <a:pt x="883" y="1238"/>
                    </a:lnTo>
                    <a:lnTo>
                      <a:pt x="878" y="1330"/>
                    </a:lnTo>
                    <a:lnTo>
                      <a:pt x="878" y="2061"/>
                    </a:lnTo>
                    <a:lnTo>
                      <a:pt x="2569" y="2061"/>
                    </a:lnTo>
                    <a:lnTo>
                      <a:pt x="2569" y="1330"/>
                    </a:lnTo>
                    <a:lnTo>
                      <a:pt x="2564" y="1238"/>
                    </a:lnTo>
                    <a:lnTo>
                      <a:pt x="2549" y="1148"/>
                    </a:lnTo>
                    <a:lnTo>
                      <a:pt x="2526" y="1063"/>
                    </a:lnTo>
                    <a:lnTo>
                      <a:pt x="2494" y="979"/>
                    </a:lnTo>
                    <a:lnTo>
                      <a:pt x="2454" y="902"/>
                    </a:lnTo>
                    <a:lnTo>
                      <a:pt x="2405" y="828"/>
                    </a:lnTo>
                    <a:lnTo>
                      <a:pt x="2352" y="761"/>
                    </a:lnTo>
                    <a:lnTo>
                      <a:pt x="2290" y="699"/>
                    </a:lnTo>
                    <a:lnTo>
                      <a:pt x="2223" y="644"/>
                    </a:lnTo>
                    <a:lnTo>
                      <a:pt x="2150" y="596"/>
                    </a:lnTo>
                    <a:lnTo>
                      <a:pt x="2073" y="556"/>
                    </a:lnTo>
                    <a:lnTo>
                      <a:pt x="1991" y="524"/>
                    </a:lnTo>
                    <a:lnTo>
                      <a:pt x="1905" y="500"/>
                    </a:lnTo>
                    <a:lnTo>
                      <a:pt x="1817" y="485"/>
                    </a:lnTo>
                    <a:lnTo>
                      <a:pt x="1725" y="480"/>
                    </a:lnTo>
                    <a:close/>
                    <a:moveTo>
                      <a:pt x="1725" y="0"/>
                    </a:moveTo>
                    <a:lnTo>
                      <a:pt x="1838" y="5"/>
                    </a:lnTo>
                    <a:lnTo>
                      <a:pt x="1950" y="20"/>
                    </a:lnTo>
                    <a:lnTo>
                      <a:pt x="2059" y="44"/>
                    </a:lnTo>
                    <a:lnTo>
                      <a:pt x="2165" y="75"/>
                    </a:lnTo>
                    <a:lnTo>
                      <a:pt x="2265" y="115"/>
                    </a:lnTo>
                    <a:lnTo>
                      <a:pt x="2362" y="164"/>
                    </a:lnTo>
                    <a:lnTo>
                      <a:pt x="2454" y="221"/>
                    </a:lnTo>
                    <a:lnTo>
                      <a:pt x="2541" y="283"/>
                    </a:lnTo>
                    <a:lnTo>
                      <a:pt x="2623" y="353"/>
                    </a:lnTo>
                    <a:lnTo>
                      <a:pt x="2698" y="428"/>
                    </a:lnTo>
                    <a:lnTo>
                      <a:pt x="2768" y="510"/>
                    </a:lnTo>
                    <a:lnTo>
                      <a:pt x="2830" y="599"/>
                    </a:lnTo>
                    <a:lnTo>
                      <a:pt x="2886" y="691"/>
                    </a:lnTo>
                    <a:lnTo>
                      <a:pt x="2934" y="788"/>
                    </a:lnTo>
                    <a:lnTo>
                      <a:pt x="2974" y="890"/>
                    </a:lnTo>
                    <a:lnTo>
                      <a:pt x="3008" y="996"/>
                    </a:lnTo>
                    <a:lnTo>
                      <a:pt x="3031" y="1104"/>
                    </a:lnTo>
                    <a:lnTo>
                      <a:pt x="3044" y="1216"/>
                    </a:lnTo>
                    <a:lnTo>
                      <a:pt x="3050" y="1330"/>
                    </a:lnTo>
                    <a:lnTo>
                      <a:pt x="3050" y="2061"/>
                    </a:lnTo>
                    <a:lnTo>
                      <a:pt x="3255" y="2061"/>
                    </a:lnTo>
                    <a:lnTo>
                      <a:pt x="3300" y="2066"/>
                    </a:lnTo>
                    <a:lnTo>
                      <a:pt x="3341" y="2082"/>
                    </a:lnTo>
                    <a:lnTo>
                      <a:pt x="3376" y="2103"/>
                    </a:lnTo>
                    <a:lnTo>
                      <a:pt x="3406" y="2133"/>
                    </a:lnTo>
                    <a:lnTo>
                      <a:pt x="3428" y="2169"/>
                    </a:lnTo>
                    <a:lnTo>
                      <a:pt x="3443" y="2209"/>
                    </a:lnTo>
                    <a:lnTo>
                      <a:pt x="3448" y="2252"/>
                    </a:lnTo>
                    <a:lnTo>
                      <a:pt x="3448" y="5318"/>
                    </a:lnTo>
                    <a:lnTo>
                      <a:pt x="3443" y="5363"/>
                    </a:lnTo>
                    <a:lnTo>
                      <a:pt x="3428" y="5403"/>
                    </a:lnTo>
                    <a:lnTo>
                      <a:pt x="3406" y="5438"/>
                    </a:lnTo>
                    <a:lnTo>
                      <a:pt x="3376" y="5468"/>
                    </a:lnTo>
                    <a:lnTo>
                      <a:pt x="3341" y="5490"/>
                    </a:lnTo>
                    <a:lnTo>
                      <a:pt x="3300" y="5505"/>
                    </a:lnTo>
                    <a:lnTo>
                      <a:pt x="3255" y="5510"/>
                    </a:lnTo>
                    <a:lnTo>
                      <a:pt x="192" y="5510"/>
                    </a:lnTo>
                    <a:lnTo>
                      <a:pt x="147" y="5505"/>
                    </a:lnTo>
                    <a:lnTo>
                      <a:pt x="107" y="5490"/>
                    </a:lnTo>
                    <a:lnTo>
                      <a:pt x="72" y="5468"/>
                    </a:lnTo>
                    <a:lnTo>
                      <a:pt x="42" y="5438"/>
                    </a:lnTo>
                    <a:lnTo>
                      <a:pt x="20" y="5403"/>
                    </a:lnTo>
                    <a:lnTo>
                      <a:pt x="5" y="5363"/>
                    </a:lnTo>
                    <a:lnTo>
                      <a:pt x="0" y="5318"/>
                    </a:lnTo>
                    <a:lnTo>
                      <a:pt x="0" y="2252"/>
                    </a:lnTo>
                    <a:lnTo>
                      <a:pt x="5" y="2209"/>
                    </a:lnTo>
                    <a:lnTo>
                      <a:pt x="20" y="2169"/>
                    </a:lnTo>
                    <a:lnTo>
                      <a:pt x="42" y="2133"/>
                    </a:lnTo>
                    <a:lnTo>
                      <a:pt x="72" y="2103"/>
                    </a:lnTo>
                    <a:lnTo>
                      <a:pt x="107" y="2082"/>
                    </a:lnTo>
                    <a:lnTo>
                      <a:pt x="147" y="2066"/>
                    </a:lnTo>
                    <a:lnTo>
                      <a:pt x="192" y="2061"/>
                    </a:lnTo>
                    <a:lnTo>
                      <a:pt x="398" y="2061"/>
                    </a:lnTo>
                    <a:lnTo>
                      <a:pt x="398" y="1330"/>
                    </a:lnTo>
                    <a:lnTo>
                      <a:pt x="403" y="1216"/>
                    </a:lnTo>
                    <a:lnTo>
                      <a:pt x="417" y="1104"/>
                    </a:lnTo>
                    <a:lnTo>
                      <a:pt x="440" y="996"/>
                    </a:lnTo>
                    <a:lnTo>
                      <a:pt x="473" y="890"/>
                    </a:lnTo>
                    <a:lnTo>
                      <a:pt x="514" y="788"/>
                    </a:lnTo>
                    <a:lnTo>
                      <a:pt x="562" y="691"/>
                    </a:lnTo>
                    <a:lnTo>
                      <a:pt x="617" y="599"/>
                    </a:lnTo>
                    <a:lnTo>
                      <a:pt x="681" y="510"/>
                    </a:lnTo>
                    <a:lnTo>
                      <a:pt x="749" y="428"/>
                    </a:lnTo>
                    <a:lnTo>
                      <a:pt x="825" y="353"/>
                    </a:lnTo>
                    <a:lnTo>
                      <a:pt x="907" y="283"/>
                    </a:lnTo>
                    <a:lnTo>
                      <a:pt x="994" y="221"/>
                    </a:lnTo>
                    <a:lnTo>
                      <a:pt x="1086" y="164"/>
                    </a:lnTo>
                    <a:lnTo>
                      <a:pt x="1183" y="115"/>
                    </a:lnTo>
                    <a:lnTo>
                      <a:pt x="1285" y="75"/>
                    </a:lnTo>
                    <a:lnTo>
                      <a:pt x="1390" y="44"/>
                    </a:lnTo>
                    <a:lnTo>
                      <a:pt x="1499" y="20"/>
                    </a:lnTo>
                    <a:lnTo>
                      <a:pt x="1611" y="5"/>
                    </a:lnTo>
                    <a:lnTo>
                      <a:pt x="172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3522"/>
                <a:endParaRPr lang="en-US">
                  <a:solidFill>
                    <a:srgbClr val="0096D6"/>
                  </a:solidFill>
                </a:endParaRPr>
              </a:p>
            </p:txBody>
          </p:sp>
          <p:sp>
            <p:nvSpPr>
              <p:cNvPr id="120" name="Rectangle 119"/>
              <p:cNvSpPr/>
              <p:nvPr/>
            </p:nvSpPr>
            <p:spPr>
              <a:xfrm>
                <a:off x="-1553634" y="359833"/>
                <a:ext cx="59267" cy="45719"/>
              </a:xfrm>
              <a:prstGeom prst="rect">
                <a:avLst/>
              </a:prstGeom>
              <a:solidFill>
                <a:srgbClr val="FF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522"/>
                <a:endParaRPr lang="en-US" dirty="0" smtClean="0">
                  <a:solidFill>
                    <a:srgbClr val="FFFFFF"/>
                  </a:solidFill>
                </a:endParaRPr>
              </a:p>
            </p:txBody>
          </p:sp>
        </p:grpSp>
      </p:grpSp>
      <p:sp>
        <p:nvSpPr>
          <p:cNvPr id="121" name="Isosceles Triangle 120"/>
          <p:cNvSpPr/>
          <p:nvPr/>
        </p:nvSpPr>
        <p:spPr bwMode="auto">
          <a:xfrm rot="16200000">
            <a:off x="2101443" y="3106647"/>
            <a:ext cx="878145" cy="815270"/>
          </a:xfrm>
          <a:prstGeom prst="triangle">
            <a:avLst/>
          </a:prstGeom>
          <a:gradFill rotWithShape="0">
            <a:gsLst>
              <a:gs pos="0">
                <a:srgbClr val="1C3110">
                  <a:alpha val="0"/>
                </a:srgbClr>
              </a:gs>
              <a:gs pos="100000">
                <a:srgbClr val="94FF5D">
                  <a:alpha val="50999"/>
                </a:srgbClr>
              </a:gs>
            </a:gsLst>
            <a:lin ang="10800000" scaled="0"/>
          </a:gradFill>
          <a:ln w="9525" cap="flat">
            <a:noFill/>
            <a:round/>
            <a:headEnd type="none" w="med" len="med"/>
            <a:tailEnd type="none" w="med" len="med"/>
          </a:ln>
        </p:spPr>
        <p:txBody>
          <a:bodyPr lIns="0" tIns="0" rIns="0" bIns="0"/>
          <a:lstStyle/>
          <a:p>
            <a:pPr defTabSz="913522"/>
            <a:endParaRPr lang="en-US" smtClean="0">
              <a:solidFill>
                <a:srgbClr val="0096D6"/>
              </a:solidFill>
            </a:endParaRPr>
          </a:p>
        </p:txBody>
      </p:sp>
      <p:sp>
        <p:nvSpPr>
          <p:cNvPr id="123" name="Isosceles Triangle 122"/>
          <p:cNvSpPr/>
          <p:nvPr/>
        </p:nvSpPr>
        <p:spPr bwMode="auto">
          <a:xfrm rot="16200000">
            <a:off x="2101443" y="2662146"/>
            <a:ext cx="878145" cy="815270"/>
          </a:xfrm>
          <a:prstGeom prst="triangle">
            <a:avLst/>
          </a:prstGeom>
          <a:gradFill rotWithShape="0">
            <a:gsLst>
              <a:gs pos="0">
                <a:srgbClr val="1C3110">
                  <a:alpha val="0"/>
                </a:srgbClr>
              </a:gs>
              <a:gs pos="100000">
                <a:srgbClr val="FF0000">
                  <a:alpha val="50999"/>
                </a:srgbClr>
              </a:gs>
            </a:gsLst>
            <a:lin ang="10800000" scaled="0"/>
          </a:gradFill>
          <a:ln w="9525" cap="flat">
            <a:noFill/>
            <a:round/>
            <a:headEnd type="none" w="med" len="med"/>
            <a:tailEnd type="none" w="med" len="med"/>
          </a:ln>
        </p:spPr>
        <p:txBody>
          <a:bodyPr lIns="0" tIns="0" rIns="0" bIns="0"/>
          <a:lstStyle/>
          <a:p>
            <a:pPr defTabSz="913522"/>
            <a:endParaRPr lang="en-US">
              <a:solidFill>
                <a:srgbClr val="0096D6"/>
              </a:solidFill>
            </a:endParaRPr>
          </a:p>
        </p:txBody>
      </p:sp>
      <p:sp>
        <p:nvSpPr>
          <p:cNvPr id="124" name="Isosceles Triangle 123"/>
          <p:cNvSpPr/>
          <p:nvPr/>
        </p:nvSpPr>
        <p:spPr bwMode="auto">
          <a:xfrm rot="5400000" flipH="1">
            <a:off x="6217314" y="3106647"/>
            <a:ext cx="878145" cy="815270"/>
          </a:xfrm>
          <a:prstGeom prst="triangle">
            <a:avLst/>
          </a:prstGeom>
          <a:gradFill rotWithShape="0">
            <a:gsLst>
              <a:gs pos="0">
                <a:srgbClr val="1C3110">
                  <a:alpha val="0"/>
                </a:srgbClr>
              </a:gs>
              <a:gs pos="100000">
                <a:srgbClr val="94FF5D">
                  <a:alpha val="50999"/>
                </a:srgbClr>
              </a:gs>
            </a:gsLst>
            <a:lin ang="0" scaled="0"/>
          </a:gradFill>
          <a:ln w="9525" cap="flat">
            <a:noFill/>
            <a:round/>
            <a:headEnd type="none" w="med" len="med"/>
            <a:tailEnd type="none" w="med" len="med"/>
          </a:ln>
        </p:spPr>
        <p:txBody>
          <a:bodyPr lIns="0" tIns="0" rIns="0" bIns="0"/>
          <a:lstStyle/>
          <a:p>
            <a:pPr defTabSz="913522"/>
            <a:endParaRPr lang="en-US" smtClean="0">
              <a:solidFill>
                <a:srgbClr val="0096D6"/>
              </a:solidFill>
            </a:endParaRPr>
          </a:p>
        </p:txBody>
      </p:sp>
      <p:sp>
        <p:nvSpPr>
          <p:cNvPr id="125" name="Isosceles Triangle 124"/>
          <p:cNvSpPr/>
          <p:nvPr/>
        </p:nvSpPr>
        <p:spPr bwMode="auto">
          <a:xfrm rot="5400000" flipH="1">
            <a:off x="6217314" y="2662146"/>
            <a:ext cx="878145" cy="815270"/>
          </a:xfrm>
          <a:prstGeom prst="triangle">
            <a:avLst/>
          </a:prstGeom>
          <a:gradFill rotWithShape="0">
            <a:gsLst>
              <a:gs pos="0">
                <a:srgbClr val="1C3110">
                  <a:alpha val="0"/>
                </a:srgbClr>
              </a:gs>
              <a:gs pos="100000">
                <a:srgbClr val="FF0000">
                  <a:alpha val="50999"/>
                </a:srgbClr>
              </a:gs>
            </a:gsLst>
            <a:lin ang="0" scaled="0"/>
          </a:gradFill>
          <a:ln w="9525" cap="flat">
            <a:noFill/>
            <a:round/>
            <a:headEnd type="none" w="med" len="med"/>
            <a:tailEnd type="none" w="med" len="med"/>
          </a:ln>
        </p:spPr>
        <p:txBody>
          <a:bodyPr lIns="0" tIns="0" rIns="0" bIns="0"/>
          <a:lstStyle/>
          <a:p>
            <a:pPr defTabSz="913522"/>
            <a:endParaRPr lang="en-US">
              <a:solidFill>
                <a:srgbClr val="0096D6"/>
              </a:solidFill>
            </a:endParaRPr>
          </a:p>
        </p:txBody>
      </p:sp>
      <p:sp>
        <p:nvSpPr>
          <p:cNvPr id="132" name="TextBox 131"/>
          <p:cNvSpPr txBox="1"/>
          <p:nvPr/>
        </p:nvSpPr>
        <p:spPr>
          <a:xfrm>
            <a:off x="1606591" y="2925914"/>
            <a:ext cx="5951201" cy="707883"/>
          </a:xfrm>
          <a:prstGeom prst="rect">
            <a:avLst/>
          </a:prstGeom>
          <a:noFill/>
        </p:spPr>
        <p:txBody>
          <a:bodyPr wrap="square" lIns="91332" tIns="45670" rIns="91332" bIns="45670" rtlCol="0">
            <a:spAutoFit/>
          </a:bodyPr>
          <a:lstStyle/>
          <a:p>
            <a:pPr algn="ctr" defTabSz="913522"/>
            <a:r>
              <a:rPr lang="en-US" sz="4000" dirty="0">
                <a:gradFill flip="none" rotWithShape="1">
                  <a:gsLst>
                    <a:gs pos="0">
                      <a:srgbClr val="FFFFFF">
                        <a:lumMod val="50000"/>
                      </a:srgbClr>
                    </a:gs>
                    <a:gs pos="100000">
                      <a:srgbClr val="FFFFFF"/>
                    </a:gs>
                  </a:gsLst>
                  <a:lin ang="5400000" scaled="0"/>
                  <a:tileRect/>
                </a:gradFill>
              </a:rPr>
              <a:t>Any Device, Any Cloud</a:t>
            </a:r>
          </a:p>
        </p:txBody>
      </p:sp>
      <p:sp>
        <p:nvSpPr>
          <p:cNvPr id="138" name="Title 1"/>
          <p:cNvSpPr txBox="1">
            <a:spLocks/>
          </p:cNvSpPr>
          <p:nvPr/>
        </p:nvSpPr>
        <p:spPr>
          <a:xfrm>
            <a:off x="499748" y="349963"/>
            <a:ext cx="8588861" cy="838200"/>
          </a:xfrm>
          <a:prstGeom prst="rect">
            <a:avLst/>
          </a:prstGeom>
        </p:spPr>
        <p:txBody>
          <a:bodyPr lIns="91351" tIns="45679" rIns="91351" bIns="45679"/>
          <a:lstStyle>
            <a:lvl1pPr algn="l" defTabSz="914400" rtl="0" eaLnBrk="1" latinLnBrk="0" hangingPunct="1">
              <a:lnSpc>
                <a:spcPct val="80000"/>
              </a:lnSpc>
              <a:spcBef>
                <a:spcPct val="0"/>
              </a:spcBef>
              <a:buNone/>
              <a:defRPr lang="en-US" sz="3600" b="0" kern="1200" spc="0" baseline="0" dirty="0">
                <a:solidFill>
                  <a:schemeClr val="bg1"/>
                </a:solidFill>
                <a:latin typeface="+mj-lt"/>
                <a:ea typeface="+mj-ea"/>
                <a:cs typeface="+mj-cs"/>
              </a:defRPr>
            </a:lvl1pPr>
          </a:lstStyle>
          <a:p>
            <a:pPr defTabSz="912797"/>
            <a:r>
              <a:rPr i="1" dirty="0" smtClean="0">
                <a:solidFill>
                  <a:srgbClr val="FFFFFF"/>
                </a:solidFill>
              </a:rPr>
              <a:t>IT Megatrends are creating the “Any to Any” problem</a:t>
            </a:r>
            <a:endParaRPr i="1" dirty="0">
              <a:solidFill>
                <a:srgbClr val="FFFFFF"/>
              </a:solidFill>
            </a:endParaRPr>
          </a:p>
        </p:txBody>
      </p:sp>
      <p:sp>
        <p:nvSpPr>
          <p:cNvPr id="105" name="Rounded Rectangle 104"/>
          <p:cNvSpPr/>
          <p:nvPr/>
        </p:nvSpPr>
        <p:spPr bwMode="auto">
          <a:xfrm>
            <a:off x="509127" y="5623622"/>
            <a:ext cx="8001307" cy="690741"/>
          </a:xfrm>
          <a:prstGeom prst="roundRect">
            <a:avLst/>
          </a:prstGeom>
          <a:gradFill flip="none" rotWithShape="1">
            <a:gsLst>
              <a:gs pos="84000">
                <a:srgbClr val="000000">
                  <a:lumMod val="0"/>
                  <a:lumOff val="100000"/>
                  <a:alpha val="12000"/>
                </a:srgbClr>
              </a:gs>
              <a:gs pos="100000">
                <a:srgbClr val="CFCFCF">
                  <a:alpha val="0"/>
                  <a:lumMod val="0"/>
                  <a:lumOff val="100000"/>
                </a:srgbClr>
              </a:gs>
              <a:gs pos="0">
                <a:srgbClr val="E6E6E6">
                  <a:shade val="100000"/>
                  <a:satMod val="115000"/>
                  <a:lumMod val="0"/>
                  <a:lumOff val="100000"/>
                  <a:alpha val="18000"/>
                </a:srgbClr>
              </a:gs>
            </a:gsLst>
            <a:path path="circle">
              <a:fillToRect l="50000" t="50000" r="50000" b="50000"/>
            </a:path>
            <a:tileRect/>
          </a:gradFill>
          <a:ln w="12700">
            <a:gradFill flip="none" rotWithShape="1">
              <a:gsLst>
                <a:gs pos="100000">
                  <a:srgbClr val="DCDCDC">
                    <a:alpha val="0"/>
                  </a:srgbClr>
                </a:gs>
                <a:gs pos="0">
                  <a:schemeClr val="bg1">
                    <a:lumMod val="88000"/>
                    <a:alpha val="0"/>
                  </a:schemeClr>
                </a:gs>
                <a:gs pos="51000">
                  <a:schemeClr val="bg1">
                    <a:lumMod val="69000"/>
                    <a:alpha val="25000"/>
                  </a:schemeClr>
                </a:gs>
              </a:gsLst>
              <a:lin ang="10800000" scaled="1"/>
              <a:tileRect/>
            </a:gradFill>
            <a:miter lim="800000"/>
          </a:ln>
        </p:spPr>
        <p:txBody>
          <a:bodyPr vert="horz" wrap="square" lIns="101464" tIns="0" rIns="101464" bIns="0" numCol="1" rtlCol="0" anchor="ctr" anchorCtr="0" compatLnSpc="1">
            <a:prstTxWarp prst="textNoShape">
              <a:avLst/>
            </a:prstTxWarp>
          </a:bodyPr>
          <a:lstStyle/>
          <a:p>
            <a:pPr defTabSz="913522"/>
            <a:endParaRPr lang="en-US" dirty="0">
              <a:solidFill>
                <a:srgbClr val="FFFFFF"/>
              </a:solidFill>
              <a:cs typeface="Arial" pitchFamily="34" charset="0"/>
            </a:endParaRPr>
          </a:p>
        </p:txBody>
      </p:sp>
      <p:sp>
        <p:nvSpPr>
          <p:cNvPr id="106" name="Rounded Rectangle 105"/>
          <p:cNvSpPr>
            <a:spLocks/>
          </p:cNvSpPr>
          <p:nvPr/>
        </p:nvSpPr>
        <p:spPr bwMode="auto">
          <a:xfrm>
            <a:off x="854529" y="5563755"/>
            <a:ext cx="1836478" cy="780028"/>
          </a:xfrm>
          <a:prstGeom prst="roundRect">
            <a:avLst>
              <a:gd name="adj" fmla="val 11804"/>
            </a:avLst>
          </a:prstGeom>
          <a:gradFill flip="none" rotWithShape="1">
            <a:gsLst>
              <a:gs pos="0">
                <a:srgbClr val="00425C"/>
              </a:gs>
              <a:gs pos="100000">
                <a:srgbClr val="000000">
                  <a:alpha val="76000"/>
                </a:srgbClr>
              </a:gs>
            </a:gsLst>
            <a:lin ang="18900000" scaled="1"/>
            <a:tileRect/>
          </a:gradFill>
          <a:ln w="6350" cap="flat">
            <a:solidFill>
              <a:srgbClr val="000000">
                <a:lumMod val="95000"/>
                <a:alpha val="60001"/>
              </a:srgbClr>
            </a:solidFill>
            <a:prstDash val="solid"/>
            <a:round/>
            <a:headEnd type="none" w="med" len="med"/>
            <a:tailEnd type="none" w="med" len="med"/>
          </a:ln>
          <a:effectLst>
            <a:glow rad="63500">
              <a:srgbClr val="FFFFFF">
                <a:alpha val="9000"/>
              </a:srgbClr>
            </a:glow>
            <a:outerShdw blurRad="139700" dist="38100" dir="5400000" sx="90000" sy="-19000" rotWithShape="0">
              <a:prstClr val="black">
                <a:alpha val="57000"/>
              </a:prstClr>
            </a:outerShdw>
            <a:softEdge rad="0"/>
          </a:effectLst>
          <a:sp3d prstMaterial="matte"/>
        </p:spPr>
        <p:txBody>
          <a:bodyPr wrap="none" lIns="0" tIns="0" rIns="0" bIns="0" anchor="ctr">
            <a:prstTxWarp prst="textNoShape">
              <a:avLst/>
            </a:prstTxWarp>
          </a:bodyPr>
          <a:lstStyle/>
          <a:p>
            <a:pPr algn="ctr" defTabSz="761139">
              <a:defRPr/>
            </a:pPr>
            <a:r>
              <a:rPr lang="en-US" kern="0" dirty="0">
                <a:solidFill>
                  <a:srgbClr val="FFFFFF"/>
                </a:solidFill>
                <a:ea typeface="Arial" charset="0"/>
                <a:cs typeface="Arial" charset="0"/>
                <a:sym typeface="Arial" charset="0"/>
              </a:rPr>
              <a:t>Endpoint Proliferation</a:t>
            </a:r>
          </a:p>
        </p:txBody>
      </p:sp>
      <p:sp>
        <p:nvSpPr>
          <p:cNvPr id="107" name="Rounded Rectangle 106"/>
          <p:cNvSpPr>
            <a:spLocks/>
          </p:cNvSpPr>
          <p:nvPr/>
        </p:nvSpPr>
        <p:spPr bwMode="auto">
          <a:xfrm>
            <a:off x="2795239" y="5563755"/>
            <a:ext cx="1836478" cy="780028"/>
          </a:xfrm>
          <a:prstGeom prst="roundRect">
            <a:avLst>
              <a:gd name="adj" fmla="val 11804"/>
            </a:avLst>
          </a:prstGeom>
          <a:gradFill flip="none" rotWithShape="1">
            <a:gsLst>
              <a:gs pos="0">
                <a:srgbClr val="00425C"/>
              </a:gs>
              <a:gs pos="100000">
                <a:srgbClr val="000000">
                  <a:alpha val="76000"/>
                </a:srgbClr>
              </a:gs>
            </a:gsLst>
            <a:lin ang="18900000" scaled="1"/>
            <a:tileRect/>
          </a:gradFill>
          <a:ln w="6350" cap="flat">
            <a:solidFill>
              <a:srgbClr val="000000">
                <a:lumMod val="95000"/>
                <a:alpha val="60001"/>
              </a:srgbClr>
            </a:solidFill>
            <a:prstDash val="solid"/>
            <a:round/>
            <a:headEnd type="none" w="med" len="med"/>
            <a:tailEnd type="none" w="med" len="med"/>
          </a:ln>
          <a:effectLst>
            <a:glow rad="63500">
              <a:srgbClr val="FFFFFF">
                <a:alpha val="9000"/>
              </a:srgbClr>
            </a:glow>
            <a:outerShdw blurRad="139700" dist="38100" dir="5400000" sx="90000" sy="-19000" rotWithShape="0">
              <a:prstClr val="black">
                <a:alpha val="57000"/>
              </a:prstClr>
            </a:outerShdw>
            <a:softEdge rad="0"/>
          </a:effectLst>
          <a:sp3d prstMaterial="matte"/>
        </p:spPr>
        <p:txBody>
          <a:bodyPr wrap="none" lIns="0" tIns="0" rIns="0" bIns="0" anchor="ctr">
            <a:prstTxWarp prst="textNoShape">
              <a:avLst/>
            </a:prstTxWarp>
          </a:bodyPr>
          <a:lstStyle/>
          <a:p>
            <a:pPr algn="ctr" defTabSz="761139">
              <a:defRPr/>
            </a:pPr>
            <a:r>
              <a:rPr lang="en-US" kern="0" dirty="0">
                <a:solidFill>
                  <a:srgbClr val="FFFFFF"/>
                </a:solidFill>
                <a:ea typeface="Arial" charset="0"/>
                <a:cs typeface="Arial" charset="0"/>
                <a:sym typeface="Arial" charset="0"/>
              </a:rPr>
              <a:t>Blending of Personal</a:t>
            </a:r>
          </a:p>
          <a:p>
            <a:pPr algn="ctr" defTabSz="761139">
              <a:defRPr/>
            </a:pPr>
            <a:r>
              <a:rPr lang="en-US" kern="0" dirty="0">
                <a:solidFill>
                  <a:srgbClr val="FFFFFF"/>
                </a:solidFill>
                <a:ea typeface="Arial" charset="0"/>
                <a:cs typeface="Arial" charset="0"/>
                <a:sym typeface="Arial" charset="0"/>
              </a:rPr>
              <a:t>&amp; Business Use</a:t>
            </a:r>
          </a:p>
        </p:txBody>
      </p:sp>
      <p:sp>
        <p:nvSpPr>
          <p:cNvPr id="128" name="Rounded Rectangle 127"/>
          <p:cNvSpPr>
            <a:spLocks/>
          </p:cNvSpPr>
          <p:nvPr/>
        </p:nvSpPr>
        <p:spPr bwMode="auto">
          <a:xfrm>
            <a:off x="4735947" y="5563755"/>
            <a:ext cx="1836478" cy="780028"/>
          </a:xfrm>
          <a:prstGeom prst="roundRect">
            <a:avLst>
              <a:gd name="adj" fmla="val 11804"/>
            </a:avLst>
          </a:prstGeom>
          <a:gradFill flip="none" rotWithShape="1">
            <a:gsLst>
              <a:gs pos="0">
                <a:srgbClr val="00425C"/>
              </a:gs>
              <a:gs pos="100000">
                <a:srgbClr val="000000">
                  <a:alpha val="76000"/>
                </a:srgbClr>
              </a:gs>
            </a:gsLst>
            <a:lin ang="18900000" scaled="1"/>
            <a:tileRect/>
          </a:gradFill>
          <a:ln w="6350" cap="flat">
            <a:solidFill>
              <a:srgbClr val="000000">
                <a:lumMod val="95000"/>
                <a:alpha val="60001"/>
              </a:srgbClr>
            </a:solidFill>
            <a:prstDash val="solid"/>
            <a:round/>
            <a:headEnd type="none" w="med" len="med"/>
            <a:tailEnd type="none" w="med" len="med"/>
          </a:ln>
          <a:effectLst>
            <a:glow rad="63500">
              <a:srgbClr val="FFFFFF">
                <a:alpha val="9000"/>
              </a:srgbClr>
            </a:glow>
            <a:outerShdw blurRad="139700" dist="38100" dir="5400000" sx="90000" sy="-19000" rotWithShape="0">
              <a:prstClr val="black">
                <a:alpha val="57000"/>
              </a:prstClr>
            </a:outerShdw>
            <a:softEdge rad="0"/>
          </a:effectLst>
          <a:sp3d prstMaterial="matte"/>
        </p:spPr>
        <p:txBody>
          <a:bodyPr wrap="none" lIns="0" tIns="0" rIns="0" bIns="0" anchor="ctr">
            <a:prstTxWarp prst="textNoShape">
              <a:avLst/>
            </a:prstTxWarp>
          </a:bodyPr>
          <a:lstStyle/>
          <a:p>
            <a:pPr algn="ctr" defTabSz="761139">
              <a:defRPr/>
            </a:pPr>
            <a:r>
              <a:rPr lang="en-US" kern="0" dirty="0">
                <a:solidFill>
                  <a:srgbClr val="FFFFFF"/>
                </a:solidFill>
                <a:ea typeface="Arial" charset="0"/>
                <a:cs typeface="Arial" charset="0"/>
                <a:sym typeface="Arial" charset="0"/>
              </a:rPr>
              <a:t>  Access Assets through </a:t>
            </a:r>
          </a:p>
          <a:p>
            <a:pPr algn="ctr" defTabSz="761139">
              <a:defRPr/>
            </a:pPr>
            <a:r>
              <a:rPr lang="en-US" kern="0" dirty="0">
                <a:solidFill>
                  <a:srgbClr val="FFFFFF"/>
                </a:solidFill>
                <a:ea typeface="Arial" charset="0"/>
                <a:cs typeface="Arial" charset="0"/>
                <a:sym typeface="Arial" charset="0"/>
              </a:rPr>
              <a:t>Multiple Medians</a:t>
            </a:r>
          </a:p>
        </p:txBody>
      </p:sp>
      <p:sp>
        <p:nvSpPr>
          <p:cNvPr id="130" name="Rounded Rectangle 129"/>
          <p:cNvSpPr>
            <a:spLocks/>
          </p:cNvSpPr>
          <p:nvPr/>
        </p:nvSpPr>
        <p:spPr bwMode="auto">
          <a:xfrm>
            <a:off x="6643991" y="5563755"/>
            <a:ext cx="1836478" cy="780028"/>
          </a:xfrm>
          <a:prstGeom prst="roundRect">
            <a:avLst>
              <a:gd name="adj" fmla="val 11804"/>
            </a:avLst>
          </a:prstGeom>
          <a:gradFill flip="none" rotWithShape="1">
            <a:gsLst>
              <a:gs pos="0">
                <a:srgbClr val="00425C"/>
              </a:gs>
              <a:gs pos="100000">
                <a:srgbClr val="000000">
                  <a:alpha val="76000"/>
                </a:srgbClr>
              </a:gs>
            </a:gsLst>
            <a:lin ang="18900000" scaled="1"/>
            <a:tileRect/>
          </a:gradFill>
          <a:ln w="6350" cap="flat">
            <a:solidFill>
              <a:srgbClr val="000000">
                <a:lumMod val="95000"/>
                <a:alpha val="60001"/>
              </a:srgbClr>
            </a:solidFill>
            <a:prstDash val="solid"/>
            <a:round/>
            <a:headEnd type="none" w="med" len="med"/>
            <a:tailEnd type="none" w="med" len="med"/>
          </a:ln>
          <a:effectLst>
            <a:glow rad="63500">
              <a:srgbClr val="FFFFFF">
                <a:alpha val="9000"/>
              </a:srgbClr>
            </a:glow>
            <a:outerShdw blurRad="139700" dist="38100" dir="5400000" sx="90000" sy="-19000" rotWithShape="0">
              <a:prstClr val="black">
                <a:alpha val="57000"/>
              </a:prstClr>
            </a:outerShdw>
            <a:softEdge rad="0"/>
          </a:effectLst>
          <a:sp3d prstMaterial="matte"/>
        </p:spPr>
        <p:txBody>
          <a:bodyPr wrap="none" lIns="0" tIns="0" rIns="0" bIns="0" anchor="ctr">
            <a:prstTxWarp prst="textNoShape">
              <a:avLst/>
            </a:prstTxWarp>
          </a:bodyPr>
          <a:lstStyle/>
          <a:p>
            <a:pPr algn="ctr" defTabSz="761139">
              <a:defRPr/>
            </a:pPr>
            <a:r>
              <a:rPr lang="en-US" kern="0" dirty="0">
                <a:solidFill>
                  <a:srgbClr val="FFFFFF"/>
                </a:solidFill>
                <a:ea typeface="Arial" charset="0"/>
                <a:cs typeface="Arial" charset="0"/>
                <a:sym typeface="Arial" charset="0"/>
              </a:rPr>
              <a:t>  Services Reside </a:t>
            </a:r>
          </a:p>
          <a:p>
            <a:pPr algn="ctr" defTabSz="761139">
              <a:defRPr/>
            </a:pPr>
            <a:r>
              <a:rPr lang="en-US" kern="0" dirty="0">
                <a:solidFill>
                  <a:srgbClr val="FFFFFF"/>
                </a:solidFill>
                <a:ea typeface="Arial" charset="0"/>
                <a:cs typeface="Arial" charset="0"/>
                <a:sym typeface="Arial" charset="0"/>
              </a:rPr>
              <a:t>In Many Clouds</a:t>
            </a:r>
          </a:p>
        </p:txBody>
      </p:sp>
      <p:pic>
        <p:nvPicPr>
          <p:cNvPr id="102" name="Picture 47" descr="\\psf\Home\Documents\Dropbox\Active Projects\deviceLibraryPNGs\tablets\iPad2\iPad2_Default\iPad2_Default_400kPx\Tablet_ipad_DefaultScreen_400px.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43576" y="4886219"/>
            <a:ext cx="570463" cy="974895"/>
          </a:xfrm>
          <a:prstGeom prst="rect">
            <a:avLst/>
          </a:prstGeom>
          <a:noFill/>
          <a:extLst>
            <a:ext uri="{909E8E84-426E-40DD-AFC4-6F175D3DCCD1}">
              <a14:hiddenFill xmlns:a14="http://schemas.microsoft.com/office/drawing/2010/main">
                <a:solidFill>
                  <a:srgbClr val="FFFFFF"/>
                </a:solidFill>
              </a14:hiddenFill>
            </a:ext>
          </a:extLst>
        </p:spPr>
      </p:pic>
      <p:pic>
        <p:nvPicPr>
          <p:cNvPr id="127" name="Picture 51"/>
          <p:cNvPicPr>
            <a:picLocks noChangeAspect="1" noChangeArrowheads="1"/>
          </p:cNvPicPr>
          <p:nvPr/>
        </p:nvPicPr>
        <p:blipFill>
          <a:blip r:embed="rId12" cstate="print">
            <a:extLst>
              <a:ext uri="{28A0092B-C50C-407E-A947-70E740481C1C}">
                <a14:useLocalDpi xmlns:a14="http://schemas.microsoft.com/office/drawing/2010/main" val="0"/>
              </a:ext>
            </a:extLst>
          </a:blip>
          <a:stretch>
            <a:fillRect/>
          </a:stretch>
        </p:blipFill>
        <p:spPr bwMode="auto">
          <a:xfrm>
            <a:off x="160681" y="1208846"/>
            <a:ext cx="962303" cy="808023"/>
          </a:xfrm>
          <a:prstGeom prst="rect">
            <a:avLst/>
          </a:prstGeom>
          <a:noFill/>
          <a:extLst>
            <a:ext uri="{909E8E84-426E-40DD-AFC4-6F175D3DCCD1}">
              <a14:hiddenFill xmlns:a14="http://schemas.microsoft.com/office/drawing/2010/main">
                <a:solidFill>
                  <a:srgbClr val="FFFFFF"/>
                </a:solidFill>
              </a14:hiddenFill>
            </a:ext>
          </a:extLst>
        </p:spPr>
      </p:pic>
      <p:pic>
        <p:nvPicPr>
          <p:cNvPr id="126" name="Picture 49" descr="\\psf\Home\Documents\Dropbox\Active Projects\deviceLibraryPNGs\phones\iPhone\iPhoneBlack\iPhoneBlack_Default\iPhoneBlackDefault_400Px\Phone_Iphone4s_Blk_DefaultScreen_400px.pn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39070" y="1679683"/>
            <a:ext cx="285231" cy="741872"/>
          </a:xfrm>
          <a:prstGeom prst="rect">
            <a:avLst/>
          </a:prstGeom>
          <a:noFill/>
          <a:extLst>
            <a:ext uri="{909E8E84-426E-40DD-AFC4-6F175D3DCCD1}">
              <a14:hiddenFill xmlns:a14="http://schemas.microsoft.com/office/drawing/2010/main">
                <a:solidFill>
                  <a:srgbClr val="FFFFFF"/>
                </a:solidFill>
              </a14:hiddenFill>
            </a:ext>
          </a:extLst>
        </p:spPr>
      </p:pic>
      <p:pic>
        <p:nvPicPr>
          <p:cNvPr id="103" name="Picture 44" descr="\\psf\Home\Documents\Dropbox\Active Projects\deviceLibraryPNGs\phones\Android\HTC_Inspire4G\HTC_Inspire4G_Default\HTC_Inspire4G_Default_400px\Phone_HTC-Inspire4G_DefaultScreen_400px.png"/>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764134" y="1938508"/>
            <a:ext cx="307077" cy="7375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6461757"/>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0325" y="3802063"/>
            <a:ext cx="892175" cy="912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35825" y="3783013"/>
            <a:ext cx="644525" cy="884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100" name="Line 13"/>
          <p:cNvSpPr>
            <a:spLocks noChangeShapeType="1"/>
          </p:cNvSpPr>
          <p:nvPr/>
        </p:nvSpPr>
        <p:spPr bwMode="auto">
          <a:xfrm flipH="1">
            <a:off x="6657975" y="4240213"/>
            <a:ext cx="609600" cy="1587"/>
          </a:xfrm>
          <a:prstGeom prst="line">
            <a:avLst/>
          </a:prstGeom>
          <a:noFill/>
          <a:ln w="3810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101" name="Text Box 15"/>
          <p:cNvSpPr txBox="1">
            <a:spLocks noChangeArrowheads="1"/>
          </p:cNvSpPr>
          <p:nvPr/>
        </p:nvSpPr>
        <p:spPr bwMode="auto">
          <a:xfrm>
            <a:off x="1355725" y="4714875"/>
            <a:ext cx="841375"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2000"/>
              <a:t>Client</a:t>
            </a:r>
          </a:p>
        </p:txBody>
      </p:sp>
      <p:sp>
        <p:nvSpPr>
          <p:cNvPr id="4102" name="Text Box 16"/>
          <p:cNvSpPr txBox="1">
            <a:spLocks noChangeArrowheads="1"/>
          </p:cNvSpPr>
          <p:nvPr/>
        </p:nvSpPr>
        <p:spPr bwMode="auto">
          <a:xfrm>
            <a:off x="7016750" y="4654550"/>
            <a:ext cx="93980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2000"/>
              <a:t>Server</a:t>
            </a:r>
          </a:p>
        </p:txBody>
      </p:sp>
      <p:pic>
        <p:nvPicPr>
          <p:cNvPr id="4103" name="Picture 1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78125" y="2811463"/>
            <a:ext cx="3886200" cy="2903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104" name="Text Box 18"/>
          <p:cNvSpPr txBox="1">
            <a:spLocks noChangeArrowheads="1"/>
          </p:cNvSpPr>
          <p:nvPr/>
        </p:nvSpPr>
        <p:spPr bwMode="auto">
          <a:xfrm>
            <a:off x="4445000" y="3478213"/>
            <a:ext cx="946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a:t>request</a:t>
            </a:r>
          </a:p>
        </p:txBody>
      </p:sp>
      <p:sp>
        <p:nvSpPr>
          <p:cNvPr id="4105" name="Text Box 19"/>
          <p:cNvSpPr txBox="1">
            <a:spLocks noChangeArrowheads="1"/>
          </p:cNvSpPr>
          <p:nvPr/>
        </p:nvSpPr>
        <p:spPr bwMode="auto">
          <a:xfrm>
            <a:off x="4606925" y="4487863"/>
            <a:ext cx="1198563"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a:t>page</a:t>
            </a:r>
          </a:p>
        </p:txBody>
      </p:sp>
      <p:sp>
        <p:nvSpPr>
          <p:cNvPr id="4106" name="Line 20"/>
          <p:cNvSpPr>
            <a:spLocks noChangeShapeType="1"/>
          </p:cNvSpPr>
          <p:nvPr/>
        </p:nvSpPr>
        <p:spPr bwMode="auto">
          <a:xfrm>
            <a:off x="4637088" y="3865563"/>
            <a:ext cx="627062" cy="1587"/>
          </a:xfrm>
          <a:prstGeom prst="line">
            <a:avLst/>
          </a:prstGeom>
          <a:noFill/>
          <a:ln w="50800">
            <a:solidFill>
              <a:srgbClr val="339966"/>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107" name="Line 22"/>
          <p:cNvSpPr>
            <a:spLocks noChangeShapeType="1"/>
          </p:cNvSpPr>
          <p:nvPr/>
        </p:nvSpPr>
        <p:spPr bwMode="auto">
          <a:xfrm flipH="1">
            <a:off x="2168525" y="4259263"/>
            <a:ext cx="609600" cy="1587"/>
          </a:xfrm>
          <a:prstGeom prst="line">
            <a:avLst/>
          </a:prstGeom>
          <a:noFill/>
          <a:ln w="3810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108" name="Line 21"/>
          <p:cNvSpPr>
            <a:spLocks noChangeShapeType="1"/>
          </p:cNvSpPr>
          <p:nvPr/>
        </p:nvSpPr>
        <p:spPr bwMode="auto">
          <a:xfrm flipH="1">
            <a:off x="4521200" y="4913313"/>
            <a:ext cx="685800" cy="0"/>
          </a:xfrm>
          <a:prstGeom prst="line">
            <a:avLst/>
          </a:prstGeom>
          <a:noFill/>
          <a:ln w="508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109" name="Text Box 4"/>
          <p:cNvSpPr txBox="1">
            <a:spLocks noChangeArrowheads="1"/>
          </p:cNvSpPr>
          <p:nvPr/>
        </p:nvSpPr>
        <p:spPr bwMode="auto">
          <a:xfrm>
            <a:off x="1355725" y="2012950"/>
            <a:ext cx="4711700" cy="369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a:t>http://som.csudh.edu/fac/lpress/shortbio.htm</a:t>
            </a:r>
          </a:p>
        </p:txBody>
      </p:sp>
      <p:pic>
        <p:nvPicPr>
          <p:cNvPr id="4110" name="Picture 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458913" y="3998913"/>
            <a:ext cx="500062" cy="422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111" name="Rectangle 1"/>
          <p:cNvSpPr>
            <a:spLocks noChangeArrowheads="1"/>
          </p:cNvSpPr>
          <p:nvPr/>
        </p:nvSpPr>
        <p:spPr bwMode="auto">
          <a:xfrm>
            <a:off x="0" y="446088"/>
            <a:ext cx="9144000"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en-US" altLang="en-US" sz="3200">
                <a:solidFill>
                  <a:srgbClr val="000000"/>
                </a:solidFill>
              </a:rPr>
              <a:t>URL, uniform resource locator</a:t>
            </a:r>
          </a:p>
        </p:txBody>
      </p:sp>
      <p:cxnSp>
        <p:nvCxnSpPr>
          <p:cNvPr id="4" name="Straight Arrow Connector 3"/>
          <p:cNvCxnSpPr/>
          <p:nvPr/>
        </p:nvCxnSpPr>
        <p:spPr>
          <a:xfrm>
            <a:off x="1708150" y="2525713"/>
            <a:ext cx="0" cy="1136650"/>
          </a:xfrm>
          <a:prstGeom prst="straightConnector1">
            <a:avLst/>
          </a:prstGeom>
          <a:ln w="15875">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32866055"/>
      </p:ext>
    </p:extLst>
  </p:cSld>
  <p:clrMapOvr>
    <a:masterClrMapping/>
  </p:clrMapOvr>
  <p:transition>
    <p:wipe dir="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ext Box 4"/>
          <p:cNvSpPr txBox="1">
            <a:spLocks noChangeArrowheads="1"/>
          </p:cNvSpPr>
          <p:nvPr/>
        </p:nvSpPr>
        <p:spPr bwMode="auto">
          <a:xfrm>
            <a:off x="1438275" y="2463800"/>
            <a:ext cx="6267450" cy="3508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lnSpc>
                <a:spcPct val="150000"/>
              </a:lnSpc>
            </a:pPr>
            <a:r>
              <a:rPr lang="en-US" altLang="en-US" sz="2400" dirty="0">
                <a:solidFill>
                  <a:srgbClr val="FF0000"/>
                </a:solidFill>
              </a:rPr>
              <a:t>http://</a:t>
            </a:r>
            <a:r>
              <a:rPr lang="en-US" altLang="en-US" sz="2400" dirty="0"/>
              <a:t>som.csudh.edu/fac/lpress/shortbio.htm</a:t>
            </a:r>
          </a:p>
          <a:p>
            <a:pPr eaLnBrk="1" hangingPunct="1">
              <a:lnSpc>
                <a:spcPct val="150000"/>
              </a:lnSpc>
            </a:pPr>
            <a:r>
              <a:rPr lang="en-US" altLang="en-US" sz="2400" dirty="0"/>
              <a:t>http://</a:t>
            </a:r>
            <a:r>
              <a:rPr lang="en-US" altLang="en-US" sz="2400" dirty="0">
                <a:solidFill>
                  <a:srgbClr val="FF0000"/>
                </a:solidFill>
              </a:rPr>
              <a:t>som.csudh.edu</a:t>
            </a:r>
            <a:r>
              <a:rPr lang="en-US" altLang="en-US" sz="2400" dirty="0"/>
              <a:t>/fac/lpress/shortbio.htm</a:t>
            </a:r>
          </a:p>
          <a:p>
            <a:pPr eaLnBrk="1" hangingPunct="1">
              <a:lnSpc>
                <a:spcPct val="150000"/>
              </a:lnSpc>
            </a:pPr>
            <a:r>
              <a:rPr lang="en-US" altLang="en-US" sz="2400" dirty="0"/>
              <a:t>http://som.csudh.edu/</a:t>
            </a:r>
            <a:r>
              <a:rPr lang="en-US" altLang="en-US" sz="2400" dirty="0">
                <a:solidFill>
                  <a:srgbClr val="FF0000"/>
                </a:solidFill>
              </a:rPr>
              <a:t>fac/lpress</a:t>
            </a:r>
            <a:r>
              <a:rPr lang="en-US" altLang="en-US" sz="2400" dirty="0"/>
              <a:t>/shortbio.htm</a:t>
            </a:r>
          </a:p>
          <a:p>
            <a:pPr eaLnBrk="1" hangingPunct="1">
              <a:lnSpc>
                <a:spcPct val="150000"/>
              </a:lnSpc>
            </a:pPr>
            <a:r>
              <a:rPr lang="en-US" altLang="en-US" sz="2400" dirty="0"/>
              <a:t>http://som.csudh.edu/fac/lpress/</a:t>
            </a:r>
            <a:r>
              <a:rPr lang="en-US" altLang="en-US" sz="2400" dirty="0">
                <a:solidFill>
                  <a:srgbClr val="FF0000"/>
                </a:solidFill>
              </a:rPr>
              <a:t>shortbio.htm</a:t>
            </a:r>
          </a:p>
          <a:p>
            <a:pPr eaLnBrk="1" hangingPunct="1"/>
            <a:endParaRPr lang="en-US" altLang="en-US" sz="2400" dirty="0"/>
          </a:p>
          <a:p>
            <a:pPr eaLnBrk="1" hangingPunct="1"/>
            <a:endParaRPr lang="en-US" altLang="en-US" sz="2400" dirty="0"/>
          </a:p>
          <a:p>
            <a:pPr eaLnBrk="1" hangingPunct="1"/>
            <a:endParaRPr lang="en-US" altLang="en-US" sz="2400" dirty="0"/>
          </a:p>
        </p:txBody>
      </p:sp>
      <p:sp>
        <p:nvSpPr>
          <p:cNvPr id="5123" name="Text Box 4"/>
          <p:cNvSpPr txBox="1">
            <a:spLocks noChangeArrowheads="1"/>
          </p:cNvSpPr>
          <p:nvPr/>
        </p:nvSpPr>
        <p:spPr bwMode="auto">
          <a:xfrm>
            <a:off x="2751138" y="825500"/>
            <a:ext cx="3641725" cy="522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2800"/>
              <a:t>Four parts of the URL</a:t>
            </a:r>
          </a:p>
        </p:txBody>
      </p:sp>
    </p:spTree>
    <p:extLst>
      <p:ext uri="{BB962C8B-B14F-4D97-AF65-F5344CB8AC3E}">
        <p14:creationId xmlns:p14="http://schemas.microsoft.com/office/powerpoint/2010/main" val="2463910845"/>
      </p:ext>
    </p:extLst>
  </p:cSld>
  <p:clrMapOvr>
    <a:masterClrMapping/>
  </p:clrMapOvr>
  <p:transition>
    <p:wipe dir="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ext Box 4"/>
          <p:cNvSpPr txBox="1">
            <a:spLocks noChangeArrowheads="1"/>
          </p:cNvSpPr>
          <p:nvPr/>
        </p:nvSpPr>
        <p:spPr bwMode="auto">
          <a:xfrm>
            <a:off x="1460500" y="2749550"/>
            <a:ext cx="6223000"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2400">
                <a:solidFill>
                  <a:srgbClr val="FF0000"/>
                </a:solidFill>
              </a:rPr>
              <a:t>http://</a:t>
            </a:r>
            <a:r>
              <a:rPr lang="en-US" altLang="en-US" sz="2400"/>
              <a:t>som.csudh.edu/fac/lpress/shortbio.htm</a:t>
            </a:r>
          </a:p>
        </p:txBody>
      </p:sp>
      <p:sp>
        <p:nvSpPr>
          <p:cNvPr id="6147" name="Text Box 4"/>
          <p:cNvSpPr txBox="1">
            <a:spLocks noChangeArrowheads="1"/>
          </p:cNvSpPr>
          <p:nvPr/>
        </p:nvSpPr>
        <p:spPr bwMode="auto">
          <a:xfrm>
            <a:off x="0" y="825500"/>
            <a:ext cx="9144000" cy="522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en-US" altLang="en-US" sz="2800"/>
              <a:t>http://</a:t>
            </a:r>
          </a:p>
        </p:txBody>
      </p:sp>
    </p:spTree>
    <p:extLst>
      <p:ext uri="{BB962C8B-B14F-4D97-AF65-F5344CB8AC3E}">
        <p14:creationId xmlns:p14="http://schemas.microsoft.com/office/powerpoint/2010/main" val="1856668647"/>
      </p:ext>
    </p:extLst>
  </p:cSld>
  <p:clrMapOvr>
    <a:masterClrMapping/>
  </p:clrMapOvr>
  <p:transition>
    <p:wipe dir="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ext Box 4"/>
          <p:cNvSpPr txBox="1">
            <a:spLocks noChangeArrowheads="1"/>
          </p:cNvSpPr>
          <p:nvPr/>
        </p:nvSpPr>
        <p:spPr bwMode="auto">
          <a:xfrm>
            <a:off x="1395413" y="3128963"/>
            <a:ext cx="6223000"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2400"/>
              <a:t>http://</a:t>
            </a:r>
            <a:r>
              <a:rPr lang="en-US" altLang="en-US" sz="2400">
                <a:solidFill>
                  <a:srgbClr val="FF0000"/>
                </a:solidFill>
              </a:rPr>
              <a:t>som.csudh.edu</a:t>
            </a:r>
            <a:r>
              <a:rPr lang="en-US" altLang="en-US" sz="2400"/>
              <a:t>/fac/lpress/shortbio.htm</a:t>
            </a:r>
          </a:p>
        </p:txBody>
      </p:sp>
      <p:sp>
        <p:nvSpPr>
          <p:cNvPr id="7171" name="Text Box 4"/>
          <p:cNvSpPr txBox="1">
            <a:spLocks noChangeArrowheads="1"/>
          </p:cNvSpPr>
          <p:nvPr/>
        </p:nvSpPr>
        <p:spPr bwMode="auto">
          <a:xfrm>
            <a:off x="2963863" y="825500"/>
            <a:ext cx="3086100" cy="522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2800"/>
              <a:t>The domain name</a:t>
            </a:r>
          </a:p>
        </p:txBody>
      </p:sp>
    </p:spTree>
    <p:extLst>
      <p:ext uri="{BB962C8B-B14F-4D97-AF65-F5344CB8AC3E}">
        <p14:creationId xmlns:p14="http://schemas.microsoft.com/office/powerpoint/2010/main" val="2052433166"/>
      </p:ext>
    </p:extLst>
  </p:cSld>
  <p:clrMapOvr>
    <a:masterClrMapping/>
  </p:clrMapOvr>
  <p:transition>
    <p:wipe dir="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5"/>
          <p:cNvSpPr/>
          <p:nvPr/>
        </p:nvSpPr>
        <p:spPr>
          <a:xfrm>
            <a:off x="3795298" y="2657288"/>
            <a:ext cx="1454899" cy="679952"/>
          </a:xfrm>
          <a:custGeom>
            <a:avLst/>
            <a:gdLst>
              <a:gd name="connsiteX0" fmla="*/ 0 w 1454899"/>
              <a:gd name="connsiteY0" fmla="*/ 105535 h 1055352"/>
              <a:gd name="connsiteX1" fmla="*/ 105535 w 1454899"/>
              <a:gd name="connsiteY1" fmla="*/ 0 h 1055352"/>
              <a:gd name="connsiteX2" fmla="*/ 1349364 w 1454899"/>
              <a:gd name="connsiteY2" fmla="*/ 0 h 1055352"/>
              <a:gd name="connsiteX3" fmla="*/ 1454899 w 1454899"/>
              <a:gd name="connsiteY3" fmla="*/ 105535 h 1055352"/>
              <a:gd name="connsiteX4" fmla="*/ 1454899 w 1454899"/>
              <a:gd name="connsiteY4" fmla="*/ 949817 h 1055352"/>
              <a:gd name="connsiteX5" fmla="*/ 1349364 w 1454899"/>
              <a:gd name="connsiteY5" fmla="*/ 1055352 h 1055352"/>
              <a:gd name="connsiteX6" fmla="*/ 105535 w 1454899"/>
              <a:gd name="connsiteY6" fmla="*/ 1055352 h 1055352"/>
              <a:gd name="connsiteX7" fmla="*/ 0 w 1454899"/>
              <a:gd name="connsiteY7" fmla="*/ 949817 h 1055352"/>
              <a:gd name="connsiteX8" fmla="*/ 0 w 1454899"/>
              <a:gd name="connsiteY8" fmla="*/ 105535 h 1055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4899" h="1055352">
                <a:moveTo>
                  <a:pt x="0" y="105535"/>
                </a:moveTo>
                <a:cubicBezTo>
                  <a:pt x="0" y="47250"/>
                  <a:pt x="47250" y="0"/>
                  <a:pt x="105535" y="0"/>
                </a:cubicBezTo>
                <a:lnTo>
                  <a:pt x="1349364" y="0"/>
                </a:lnTo>
                <a:cubicBezTo>
                  <a:pt x="1407649" y="0"/>
                  <a:pt x="1454899" y="47250"/>
                  <a:pt x="1454899" y="105535"/>
                </a:cubicBezTo>
                <a:lnTo>
                  <a:pt x="1454899" y="949817"/>
                </a:lnTo>
                <a:cubicBezTo>
                  <a:pt x="1454899" y="1008102"/>
                  <a:pt x="1407649" y="1055352"/>
                  <a:pt x="1349364" y="1055352"/>
                </a:cubicBezTo>
                <a:lnTo>
                  <a:pt x="105535" y="1055352"/>
                </a:lnTo>
                <a:cubicBezTo>
                  <a:pt x="47250" y="1055352"/>
                  <a:pt x="0" y="1008102"/>
                  <a:pt x="0" y="949817"/>
                </a:cubicBezTo>
                <a:lnTo>
                  <a:pt x="0" y="105535"/>
                </a:lnTo>
                <a:close/>
              </a:path>
            </a:pathLst>
          </a:custGeom>
          <a:noFill/>
          <a:ln w="12700">
            <a:solidFill>
              <a:schemeClr val="tx1"/>
            </a:solidFill>
            <a:bevel/>
          </a:ln>
          <a:effectLst/>
          <a:scene3d>
            <a:camera prst="orthographicFront"/>
            <a:lightRig rig="flat" dir="t"/>
          </a:scene3d>
          <a:sp3d prstMaterial="dkEdge">
            <a:bevelT w="8200" h="38100"/>
          </a:sp3d>
        </p:spPr>
        <p:style>
          <a:lnRef idx="2">
            <a:schemeClr val="dk1"/>
          </a:lnRef>
          <a:fillRef idx="1">
            <a:schemeClr val="lt1"/>
          </a:fillRef>
          <a:effectRef idx="0">
            <a:schemeClr val="dk1"/>
          </a:effectRef>
          <a:fontRef idx="minor">
            <a:schemeClr val="dk1"/>
          </a:fontRef>
        </p:style>
        <p:txBody>
          <a:bodyPr lIns="107110" tIns="107110" rIns="107110" bIns="107110" spcCol="1270" anchor="ctr"/>
          <a:lstStyle/>
          <a:p>
            <a:pPr algn="ctr" defTabSz="889000">
              <a:lnSpc>
                <a:spcPct val="90000"/>
              </a:lnSpc>
              <a:spcAft>
                <a:spcPct val="35000"/>
              </a:spcAft>
              <a:defRPr/>
            </a:pPr>
            <a:r>
              <a:rPr lang="en-US" sz="2000" dirty="0"/>
              <a:t>root</a:t>
            </a:r>
          </a:p>
        </p:txBody>
      </p:sp>
      <p:sp>
        <p:nvSpPr>
          <p:cNvPr id="7" name="Freeform 6"/>
          <p:cNvSpPr/>
          <p:nvPr/>
        </p:nvSpPr>
        <p:spPr>
          <a:xfrm>
            <a:off x="2513013" y="3336925"/>
            <a:ext cx="2009775" cy="576263"/>
          </a:xfrm>
          <a:custGeom>
            <a:avLst/>
            <a:gdLst/>
            <a:ahLst/>
            <a:cxnLst/>
            <a:rect l="0" t="0" r="0" b="0"/>
            <a:pathLst>
              <a:path>
                <a:moveTo>
                  <a:pt x="2009805" y="0"/>
                </a:moveTo>
                <a:lnTo>
                  <a:pt x="2009805" y="259378"/>
                </a:lnTo>
                <a:lnTo>
                  <a:pt x="0" y="259378"/>
                </a:lnTo>
                <a:lnTo>
                  <a:pt x="0" y="518757"/>
                </a:lnTo>
              </a:path>
            </a:pathLst>
          </a:custGeom>
          <a:noFill/>
          <a:ln w="12700">
            <a:solidFill>
              <a:schemeClr val="tx1"/>
            </a:solidFill>
          </a:ln>
        </p:spPr>
        <p:style>
          <a:lnRef idx="2">
            <a:scrgbClr r="0" g="0" b="0"/>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8" name="Freeform 7"/>
          <p:cNvSpPr/>
          <p:nvPr/>
        </p:nvSpPr>
        <p:spPr>
          <a:xfrm>
            <a:off x="1785532" y="3855998"/>
            <a:ext cx="1454899" cy="679952"/>
          </a:xfrm>
          <a:custGeom>
            <a:avLst/>
            <a:gdLst>
              <a:gd name="connsiteX0" fmla="*/ 0 w 1454899"/>
              <a:gd name="connsiteY0" fmla="*/ 105535 h 1055352"/>
              <a:gd name="connsiteX1" fmla="*/ 105535 w 1454899"/>
              <a:gd name="connsiteY1" fmla="*/ 0 h 1055352"/>
              <a:gd name="connsiteX2" fmla="*/ 1349364 w 1454899"/>
              <a:gd name="connsiteY2" fmla="*/ 0 h 1055352"/>
              <a:gd name="connsiteX3" fmla="*/ 1454899 w 1454899"/>
              <a:gd name="connsiteY3" fmla="*/ 105535 h 1055352"/>
              <a:gd name="connsiteX4" fmla="*/ 1454899 w 1454899"/>
              <a:gd name="connsiteY4" fmla="*/ 949817 h 1055352"/>
              <a:gd name="connsiteX5" fmla="*/ 1349364 w 1454899"/>
              <a:gd name="connsiteY5" fmla="*/ 1055352 h 1055352"/>
              <a:gd name="connsiteX6" fmla="*/ 105535 w 1454899"/>
              <a:gd name="connsiteY6" fmla="*/ 1055352 h 1055352"/>
              <a:gd name="connsiteX7" fmla="*/ 0 w 1454899"/>
              <a:gd name="connsiteY7" fmla="*/ 949817 h 1055352"/>
              <a:gd name="connsiteX8" fmla="*/ 0 w 1454899"/>
              <a:gd name="connsiteY8" fmla="*/ 105535 h 1055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4899" h="1055352">
                <a:moveTo>
                  <a:pt x="0" y="105535"/>
                </a:moveTo>
                <a:cubicBezTo>
                  <a:pt x="0" y="47250"/>
                  <a:pt x="47250" y="0"/>
                  <a:pt x="105535" y="0"/>
                </a:cubicBezTo>
                <a:lnTo>
                  <a:pt x="1349364" y="0"/>
                </a:lnTo>
                <a:cubicBezTo>
                  <a:pt x="1407649" y="0"/>
                  <a:pt x="1454899" y="47250"/>
                  <a:pt x="1454899" y="105535"/>
                </a:cubicBezTo>
                <a:lnTo>
                  <a:pt x="1454899" y="949817"/>
                </a:lnTo>
                <a:cubicBezTo>
                  <a:pt x="1454899" y="1008102"/>
                  <a:pt x="1407649" y="1055352"/>
                  <a:pt x="1349364" y="1055352"/>
                </a:cubicBezTo>
                <a:lnTo>
                  <a:pt x="105535" y="1055352"/>
                </a:lnTo>
                <a:cubicBezTo>
                  <a:pt x="47250" y="1055352"/>
                  <a:pt x="0" y="1008102"/>
                  <a:pt x="0" y="949817"/>
                </a:cubicBezTo>
                <a:lnTo>
                  <a:pt x="0" y="105535"/>
                </a:lnTo>
                <a:close/>
              </a:path>
            </a:pathLst>
          </a:custGeom>
          <a:noFill/>
          <a:ln w="12700">
            <a:solidFill>
              <a:schemeClr val="tx1"/>
            </a:solidFill>
            <a:miter lim="800000"/>
          </a:ln>
          <a:effectLst/>
          <a:scene3d>
            <a:camera prst="orthographicFront"/>
            <a:lightRig rig="flat" dir="t"/>
          </a:scene3d>
          <a:sp3d prstMaterial="dkEdge">
            <a:bevelT w="8200" h="38100"/>
          </a:sp3d>
        </p:spPr>
        <p:style>
          <a:lnRef idx="0">
            <a:scrgbClr r="0" g="0" b="0"/>
          </a:lnRef>
          <a:fillRef idx="2">
            <a:scrgbClr r="0" g="0" b="0"/>
          </a:fillRef>
          <a:effectRef idx="1">
            <a:schemeClr val="accent1">
              <a:hueOff val="0"/>
              <a:satOff val="0"/>
              <a:lumOff val="0"/>
              <a:alphaOff val="0"/>
            </a:schemeClr>
          </a:effectRef>
          <a:fontRef idx="minor">
            <a:schemeClr val="dk1"/>
          </a:fontRef>
        </p:style>
        <p:txBody>
          <a:bodyPr lIns="107110" tIns="107110" rIns="107110" bIns="107110" spcCol="1270" anchor="ctr"/>
          <a:lstStyle/>
          <a:p>
            <a:pPr algn="ctr" defTabSz="889000">
              <a:lnSpc>
                <a:spcPct val="90000"/>
              </a:lnSpc>
              <a:spcAft>
                <a:spcPct val="35000"/>
              </a:spcAft>
              <a:defRPr/>
            </a:pPr>
            <a:r>
              <a:rPr lang="en-US" sz="2000" dirty="0"/>
              <a:t>staff</a:t>
            </a:r>
          </a:p>
        </p:txBody>
      </p:sp>
      <p:sp>
        <p:nvSpPr>
          <p:cNvPr id="9" name="Freeform 8"/>
          <p:cNvSpPr/>
          <p:nvPr/>
        </p:nvSpPr>
        <p:spPr>
          <a:xfrm>
            <a:off x="4476750" y="3336925"/>
            <a:ext cx="92075" cy="576263"/>
          </a:xfrm>
          <a:custGeom>
            <a:avLst/>
            <a:gdLst/>
            <a:ahLst/>
            <a:cxnLst/>
            <a:rect l="0" t="0" r="0" b="0"/>
            <a:pathLst>
              <a:path>
                <a:moveTo>
                  <a:pt x="45758" y="0"/>
                </a:moveTo>
                <a:lnTo>
                  <a:pt x="45758" y="251790"/>
                </a:lnTo>
                <a:lnTo>
                  <a:pt x="45720" y="251790"/>
                </a:lnTo>
                <a:lnTo>
                  <a:pt x="45720" y="503581"/>
                </a:lnTo>
              </a:path>
            </a:pathLst>
          </a:custGeom>
          <a:noFill/>
          <a:ln w="12700">
            <a:solidFill>
              <a:schemeClr val="tx1"/>
            </a:solidFill>
          </a:ln>
        </p:spPr>
        <p:style>
          <a:lnRef idx="2">
            <a:scrgbClr r="0" g="0" b="0"/>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10" name="Freeform 9"/>
          <p:cNvSpPr/>
          <p:nvPr/>
        </p:nvSpPr>
        <p:spPr>
          <a:xfrm>
            <a:off x="3795299" y="3840822"/>
            <a:ext cx="1454899" cy="679952"/>
          </a:xfrm>
          <a:custGeom>
            <a:avLst/>
            <a:gdLst>
              <a:gd name="connsiteX0" fmla="*/ 0 w 1454899"/>
              <a:gd name="connsiteY0" fmla="*/ 105535 h 1055352"/>
              <a:gd name="connsiteX1" fmla="*/ 105535 w 1454899"/>
              <a:gd name="connsiteY1" fmla="*/ 0 h 1055352"/>
              <a:gd name="connsiteX2" fmla="*/ 1349364 w 1454899"/>
              <a:gd name="connsiteY2" fmla="*/ 0 h 1055352"/>
              <a:gd name="connsiteX3" fmla="*/ 1454899 w 1454899"/>
              <a:gd name="connsiteY3" fmla="*/ 105535 h 1055352"/>
              <a:gd name="connsiteX4" fmla="*/ 1454899 w 1454899"/>
              <a:gd name="connsiteY4" fmla="*/ 949817 h 1055352"/>
              <a:gd name="connsiteX5" fmla="*/ 1349364 w 1454899"/>
              <a:gd name="connsiteY5" fmla="*/ 1055352 h 1055352"/>
              <a:gd name="connsiteX6" fmla="*/ 105535 w 1454899"/>
              <a:gd name="connsiteY6" fmla="*/ 1055352 h 1055352"/>
              <a:gd name="connsiteX7" fmla="*/ 0 w 1454899"/>
              <a:gd name="connsiteY7" fmla="*/ 949817 h 1055352"/>
              <a:gd name="connsiteX8" fmla="*/ 0 w 1454899"/>
              <a:gd name="connsiteY8" fmla="*/ 105535 h 1055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4899" h="1055352">
                <a:moveTo>
                  <a:pt x="0" y="105535"/>
                </a:moveTo>
                <a:cubicBezTo>
                  <a:pt x="0" y="47250"/>
                  <a:pt x="47250" y="0"/>
                  <a:pt x="105535" y="0"/>
                </a:cubicBezTo>
                <a:lnTo>
                  <a:pt x="1349364" y="0"/>
                </a:lnTo>
                <a:cubicBezTo>
                  <a:pt x="1407649" y="0"/>
                  <a:pt x="1454899" y="47250"/>
                  <a:pt x="1454899" y="105535"/>
                </a:cubicBezTo>
                <a:lnTo>
                  <a:pt x="1454899" y="949817"/>
                </a:lnTo>
                <a:cubicBezTo>
                  <a:pt x="1454899" y="1008102"/>
                  <a:pt x="1407649" y="1055352"/>
                  <a:pt x="1349364" y="1055352"/>
                </a:cubicBezTo>
                <a:lnTo>
                  <a:pt x="105535" y="1055352"/>
                </a:lnTo>
                <a:cubicBezTo>
                  <a:pt x="47250" y="1055352"/>
                  <a:pt x="0" y="1008102"/>
                  <a:pt x="0" y="949817"/>
                </a:cubicBezTo>
                <a:lnTo>
                  <a:pt x="0" y="105535"/>
                </a:lnTo>
                <a:close/>
              </a:path>
            </a:pathLst>
          </a:custGeom>
          <a:noFill/>
          <a:ln w="12700">
            <a:solidFill>
              <a:schemeClr val="tx1"/>
            </a:solidFill>
          </a:ln>
          <a:effectLst/>
          <a:scene3d>
            <a:camera prst="orthographicFront"/>
            <a:lightRig rig="flat" dir="t"/>
          </a:scene3d>
          <a:sp3d prstMaterial="dkEdge">
            <a:bevelT w="8200" h="38100"/>
          </a:sp3d>
        </p:spPr>
        <p:style>
          <a:lnRef idx="0">
            <a:scrgbClr r="0" g="0" b="0"/>
          </a:lnRef>
          <a:fillRef idx="2">
            <a:scrgbClr r="0" g="0" b="0"/>
          </a:fillRef>
          <a:effectRef idx="1">
            <a:schemeClr val="accent1">
              <a:hueOff val="0"/>
              <a:satOff val="0"/>
              <a:lumOff val="0"/>
              <a:alphaOff val="0"/>
            </a:schemeClr>
          </a:effectRef>
          <a:fontRef idx="minor">
            <a:schemeClr val="dk1"/>
          </a:fontRef>
        </p:style>
        <p:txBody>
          <a:bodyPr lIns="107110" tIns="107110" rIns="107110" bIns="107110" spcCol="1270" anchor="ctr"/>
          <a:lstStyle/>
          <a:p>
            <a:pPr algn="ctr" defTabSz="889000">
              <a:lnSpc>
                <a:spcPct val="90000"/>
              </a:lnSpc>
              <a:spcAft>
                <a:spcPct val="35000"/>
              </a:spcAft>
              <a:defRPr/>
            </a:pPr>
            <a:r>
              <a:rPr lang="en-US" sz="2000" dirty="0" err="1"/>
              <a:t>fac</a:t>
            </a:r>
            <a:endParaRPr lang="en-US" sz="2000" dirty="0"/>
          </a:p>
        </p:txBody>
      </p:sp>
      <p:sp>
        <p:nvSpPr>
          <p:cNvPr id="11" name="Freeform 10"/>
          <p:cNvSpPr/>
          <p:nvPr/>
        </p:nvSpPr>
        <p:spPr>
          <a:xfrm>
            <a:off x="2513013" y="4538663"/>
            <a:ext cx="2009775" cy="576262"/>
          </a:xfrm>
          <a:custGeom>
            <a:avLst/>
            <a:gdLst/>
            <a:ahLst/>
            <a:cxnLst/>
            <a:rect l="0" t="0" r="0" b="0"/>
            <a:pathLst>
              <a:path>
                <a:moveTo>
                  <a:pt x="2009767" y="0"/>
                </a:moveTo>
                <a:lnTo>
                  <a:pt x="2009767" y="306490"/>
                </a:lnTo>
                <a:lnTo>
                  <a:pt x="0" y="306490"/>
                </a:lnTo>
                <a:lnTo>
                  <a:pt x="0" y="612980"/>
                </a:lnTo>
              </a:path>
            </a:pathLst>
          </a:custGeom>
          <a:noFill/>
          <a:ln w="12700">
            <a:solidFill>
              <a:schemeClr val="tx1"/>
            </a:solidFill>
          </a:ln>
        </p:spPr>
        <p:style>
          <a:lnRef idx="2">
            <a:scrgbClr r="0" g="0" b="0"/>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12" name="Freeform 11"/>
          <p:cNvSpPr/>
          <p:nvPr/>
        </p:nvSpPr>
        <p:spPr>
          <a:xfrm>
            <a:off x="1785532" y="5151790"/>
            <a:ext cx="1454899" cy="679953"/>
          </a:xfrm>
          <a:custGeom>
            <a:avLst/>
            <a:gdLst>
              <a:gd name="connsiteX0" fmla="*/ 0 w 1454899"/>
              <a:gd name="connsiteY0" fmla="*/ 105535 h 1055352"/>
              <a:gd name="connsiteX1" fmla="*/ 105535 w 1454899"/>
              <a:gd name="connsiteY1" fmla="*/ 0 h 1055352"/>
              <a:gd name="connsiteX2" fmla="*/ 1349364 w 1454899"/>
              <a:gd name="connsiteY2" fmla="*/ 0 h 1055352"/>
              <a:gd name="connsiteX3" fmla="*/ 1454899 w 1454899"/>
              <a:gd name="connsiteY3" fmla="*/ 105535 h 1055352"/>
              <a:gd name="connsiteX4" fmla="*/ 1454899 w 1454899"/>
              <a:gd name="connsiteY4" fmla="*/ 949817 h 1055352"/>
              <a:gd name="connsiteX5" fmla="*/ 1349364 w 1454899"/>
              <a:gd name="connsiteY5" fmla="*/ 1055352 h 1055352"/>
              <a:gd name="connsiteX6" fmla="*/ 105535 w 1454899"/>
              <a:gd name="connsiteY6" fmla="*/ 1055352 h 1055352"/>
              <a:gd name="connsiteX7" fmla="*/ 0 w 1454899"/>
              <a:gd name="connsiteY7" fmla="*/ 949817 h 1055352"/>
              <a:gd name="connsiteX8" fmla="*/ 0 w 1454899"/>
              <a:gd name="connsiteY8" fmla="*/ 105535 h 1055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4899" h="1055352">
                <a:moveTo>
                  <a:pt x="0" y="105535"/>
                </a:moveTo>
                <a:cubicBezTo>
                  <a:pt x="0" y="47250"/>
                  <a:pt x="47250" y="0"/>
                  <a:pt x="105535" y="0"/>
                </a:cubicBezTo>
                <a:lnTo>
                  <a:pt x="1349364" y="0"/>
                </a:lnTo>
                <a:cubicBezTo>
                  <a:pt x="1407649" y="0"/>
                  <a:pt x="1454899" y="47250"/>
                  <a:pt x="1454899" y="105535"/>
                </a:cubicBezTo>
                <a:lnTo>
                  <a:pt x="1454899" y="949817"/>
                </a:lnTo>
                <a:cubicBezTo>
                  <a:pt x="1454899" y="1008102"/>
                  <a:pt x="1407649" y="1055352"/>
                  <a:pt x="1349364" y="1055352"/>
                </a:cubicBezTo>
                <a:lnTo>
                  <a:pt x="105535" y="1055352"/>
                </a:lnTo>
                <a:cubicBezTo>
                  <a:pt x="47250" y="1055352"/>
                  <a:pt x="0" y="1008102"/>
                  <a:pt x="0" y="949817"/>
                </a:cubicBezTo>
                <a:lnTo>
                  <a:pt x="0" y="105535"/>
                </a:lnTo>
                <a:close/>
              </a:path>
            </a:pathLst>
          </a:custGeom>
          <a:noFill/>
          <a:ln w="12700">
            <a:solidFill>
              <a:schemeClr val="tx1"/>
            </a:solidFill>
          </a:ln>
          <a:effectLst/>
          <a:scene3d>
            <a:camera prst="orthographicFront"/>
            <a:lightRig rig="flat" dir="t"/>
          </a:scene3d>
          <a:sp3d prstMaterial="dkEdge">
            <a:bevelT w="8200" h="38100"/>
          </a:sp3d>
        </p:spPr>
        <p:style>
          <a:lnRef idx="0">
            <a:scrgbClr r="0" g="0" b="0"/>
          </a:lnRef>
          <a:fillRef idx="2">
            <a:scrgbClr r="0" g="0" b="0"/>
          </a:fillRef>
          <a:effectRef idx="1">
            <a:schemeClr val="accent1">
              <a:hueOff val="0"/>
              <a:satOff val="0"/>
              <a:lumOff val="0"/>
              <a:alphaOff val="0"/>
            </a:schemeClr>
          </a:effectRef>
          <a:fontRef idx="minor">
            <a:schemeClr val="dk1"/>
          </a:fontRef>
        </p:style>
        <p:txBody>
          <a:bodyPr lIns="107110" tIns="107110" rIns="107110" bIns="107110" spcCol="1270" anchor="ctr"/>
          <a:lstStyle/>
          <a:p>
            <a:pPr algn="ctr" defTabSz="889000">
              <a:lnSpc>
                <a:spcPct val="90000"/>
              </a:lnSpc>
              <a:spcAft>
                <a:spcPct val="35000"/>
              </a:spcAft>
              <a:defRPr/>
            </a:pPr>
            <a:endParaRPr lang="en-US" sz="2000" dirty="0"/>
          </a:p>
        </p:txBody>
      </p:sp>
      <p:sp>
        <p:nvSpPr>
          <p:cNvPr id="13" name="Freeform 12"/>
          <p:cNvSpPr/>
          <p:nvPr/>
        </p:nvSpPr>
        <p:spPr>
          <a:xfrm>
            <a:off x="4271963" y="4538663"/>
            <a:ext cx="250825" cy="576262"/>
          </a:xfrm>
          <a:custGeom>
            <a:avLst/>
            <a:gdLst/>
            <a:ahLst/>
            <a:cxnLst/>
            <a:rect l="0" t="0" r="0" b="0"/>
            <a:pathLst>
              <a:path>
                <a:moveTo>
                  <a:pt x="250498" y="0"/>
                </a:moveTo>
                <a:lnTo>
                  <a:pt x="250498" y="310284"/>
                </a:lnTo>
                <a:lnTo>
                  <a:pt x="0" y="310284"/>
                </a:lnTo>
                <a:lnTo>
                  <a:pt x="0" y="620568"/>
                </a:lnTo>
              </a:path>
            </a:pathLst>
          </a:custGeom>
          <a:noFill/>
          <a:ln w="12700">
            <a:solidFill>
              <a:schemeClr val="tx1"/>
            </a:solidFill>
          </a:ln>
        </p:spPr>
        <p:style>
          <a:lnRef idx="2">
            <a:scrgbClr r="0" g="0" b="0"/>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14" name="Freeform 13"/>
          <p:cNvSpPr/>
          <p:nvPr/>
        </p:nvSpPr>
        <p:spPr>
          <a:xfrm>
            <a:off x="3446124" y="5159380"/>
            <a:ext cx="1454899" cy="679952"/>
          </a:xfrm>
          <a:custGeom>
            <a:avLst/>
            <a:gdLst>
              <a:gd name="connsiteX0" fmla="*/ 0 w 1454899"/>
              <a:gd name="connsiteY0" fmla="*/ 105535 h 1055352"/>
              <a:gd name="connsiteX1" fmla="*/ 105535 w 1454899"/>
              <a:gd name="connsiteY1" fmla="*/ 0 h 1055352"/>
              <a:gd name="connsiteX2" fmla="*/ 1349364 w 1454899"/>
              <a:gd name="connsiteY2" fmla="*/ 0 h 1055352"/>
              <a:gd name="connsiteX3" fmla="*/ 1454899 w 1454899"/>
              <a:gd name="connsiteY3" fmla="*/ 105535 h 1055352"/>
              <a:gd name="connsiteX4" fmla="*/ 1454899 w 1454899"/>
              <a:gd name="connsiteY4" fmla="*/ 949817 h 1055352"/>
              <a:gd name="connsiteX5" fmla="*/ 1349364 w 1454899"/>
              <a:gd name="connsiteY5" fmla="*/ 1055352 h 1055352"/>
              <a:gd name="connsiteX6" fmla="*/ 105535 w 1454899"/>
              <a:gd name="connsiteY6" fmla="*/ 1055352 h 1055352"/>
              <a:gd name="connsiteX7" fmla="*/ 0 w 1454899"/>
              <a:gd name="connsiteY7" fmla="*/ 949817 h 1055352"/>
              <a:gd name="connsiteX8" fmla="*/ 0 w 1454899"/>
              <a:gd name="connsiteY8" fmla="*/ 105535 h 1055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4899" h="1055352">
                <a:moveTo>
                  <a:pt x="0" y="105535"/>
                </a:moveTo>
                <a:cubicBezTo>
                  <a:pt x="0" y="47250"/>
                  <a:pt x="47250" y="0"/>
                  <a:pt x="105535" y="0"/>
                </a:cubicBezTo>
                <a:lnTo>
                  <a:pt x="1349364" y="0"/>
                </a:lnTo>
                <a:cubicBezTo>
                  <a:pt x="1407649" y="0"/>
                  <a:pt x="1454899" y="47250"/>
                  <a:pt x="1454899" y="105535"/>
                </a:cubicBezTo>
                <a:lnTo>
                  <a:pt x="1454899" y="949817"/>
                </a:lnTo>
                <a:cubicBezTo>
                  <a:pt x="1454899" y="1008102"/>
                  <a:pt x="1407649" y="1055352"/>
                  <a:pt x="1349364" y="1055352"/>
                </a:cubicBezTo>
                <a:lnTo>
                  <a:pt x="105535" y="1055352"/>
                </a:lnTo>
                <a:cubicBezTo>
                  <a:pt x="47250" y="1055352"/>
                  <a:pt x="0" y="1008102"/>
                  <a:pt x="0" y="949817"/>
                </a:cubicBezTo>
                <a:lnTo>
                  <a:pt x="0" y="105535"/>
                </a:lnTo>
                <a:close/>
              </a:path>
            </a:pathLst>
          </a:custGeom>
          <a:noFill/>
          <a:ln w="12700">
            <a:solidFill>
              <a:schemeClr val="tx1"/>
            </a:solidFill>
          </a:ln>
          <a:effectLst/>
          <a:scene3d>
            <a:camera prst="orthographicFront"/>
            <a:lightRig rig="flat" dir="t"/>
          </a:scene3d>
          <a:sp3d prstMaterial="dkEdge">
            <a:bevelT w="8200" h="38100"/>
          </a:sp3d>
        </p:spPr>
        <p:style>
          <a:lnRef idx="0">
            <a:scrgbClr r="0" g="0" b="0"/>
          </a:lnRef>
          <a:fillRef idx="2">
            <a:scrgbClr r="0" g="0" b="0"/>
          </a:fillRef>
          <a:effectRef idx="1">
            <a:schemeClr val="accent1">
              <a:hueOff val="0"/>
              <a:satOff val="0"/>
              <a:lumOff val="0"/>
              <a:alphaOff val="0"/>
            </a:schemeClr>
          </a:effectRef>
          <a:fontRef idx="minor">
            <a:schemeClr val="dk1"/>
          </a:fontRef>
        </p:style>
        <p:txBody>
          <a:bodyPr lIns="107110" tIns="107110" rIns="107110" bIns="107110" spcCol="1270" anchor="ctr"/>
          <a:lstStyle/>
          <a:p>
            <a:pPr algn="ctr" defTabSz="889000">
              <a:lnSpc>
                <a:spcPct val="90000"/>
              </a:lnSpc>
              <a:spcAft>
                <a:spcPct val="35000"/>
              </a:spcAft>
              <a:defRPr/>
            </a:pPr>
            <a:r>
              <a:rPr lang="en-US" sz="2000" dirty="0" err="1"/>
              <a:t>jsmith</a:t>
            </a:r>
            <a:endParaRPr lang="en-US" sz="2000" dirty="0"/>
          </a:p>
        </p:txBody>
      </p:sp>
      <p:sp>
        <p:nvSpPr>
          <p:cNvPr id="15" name="Freeform 14"/>
          <p:cNvSpPr/>
          <p:nvPr/>
        </p:nvSpPr>
        <p:spPr>
          <a:xfrm>
            <a:off x="4522788" y="4538663"/>
            <a:ext cx="2039937" cy="576262"/>
          </a:xfrm>
          <a:custGeom>
            <a:avLst/>
            <a:gdLst/>
            <a:ahLst/>
            <a:cxnLst/>
            <a:rect l="0" t="0" r="0" b="0"/>
            <a:pathLst>
              <a:path>
                <a:moveTo>
                  <a:pt x="0" y="0"/>
                </a:moveTo>
                <a:lnTo>
                  <a:pt x="0" y="306490"/>
                </a:lnTo>
                <a:lnTo>
                  <a:pt x="2040131" y="306490"/>
                </a:lnTo>
                <a:lnTo>
                  <a:pt x="2040131" y="612980"/>
                </a:lnTo>
              </a:path>
            </a:pathLst>
          </a:custGeom>
          <a:noFill/>
          <a:ln w="12700">
            <a:solidFill>
              <a:schemeClr val="tx1"/>
            </a:solidFill>
          </a:ln>
        </p:spPr>
        <p:style>
          <a:lnRef idx="2">
            <a:scrgbClr r="0" g="0" b="0"/>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16" name="Freeform 15"/>
          <p:cNvSpPr/>
          <p:nvPr/>
        </p:nvSpPr>
        <p:spPr>
          <a:xfrm>
            <a:off x="5835431" y="5151791"/>
            <a:ext cx="1454899" cy="679952"/>
          </a:xfrm>
          <a:custGeom>
            <a:avLst/>
            <a:gdLst>
              <a:gd name="connsiteX0" fmla="*/ 0 w 1454899"/>
              <a:gd name="connsiteY0" fmla="*/ 105535 h 1055352"/>
              <a:gd name="connsiteX1" fmla="*/ 105535 w 1454899"/>
              <a:gd name="connsiteY1" fmla="*/ 0 h 1055352"/>
              <a:gd name="connsiteX2" fmla="*/ 1349364 w 1454899"/>
              <a:gd name="connsiteY2" fmla="*/ 0 h 1055352"/>
              <a:gd name="connsiteX3" fmla="*/ 1454899 w 1454899"/>
              <a:gd name="connsiteY3" fmla="*/ 105535 h 1055352"/>
              <a:gd name="connsiteX4" fmla="*/ 1454899 w 1454899"/>
              <a:gd name="connsiteY4" fmla="*/ 949817 h 1055352"/>
              <a:gd name="connsiteX5" fmla="*/ 1349364 w 1454899"/>
              <a:gd name="connsiteY5" fmla="*/ 1055352 h 1055352"/>
              <a:gd name="connsiteX6" fmla="*/ 105535 w 1454899"/>
              <a:gd name="connsiteY6" fmla="*/ 1055352 h 1055352"/>
              <a:gd name="connsiteX7" fmla="*/ 0 w 1454899"/>
              <a:gd name="connsiteY7" fmla="*/ 949817 h 1055352"/>
              <a:gd name="connsiteX8" fmla="*/ 0 w 1454899"/>
              <a:gd name="connsiteY8" fmla="*/ 105535 h 1055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4899" h="1055352">
                <a:moveTo>
                  <a:pt x="0" y="105535"/>
                </a:moveTo>
                <a:cubicBezTo>
                  <a:pt x="0" y="47250"/>
                  <a:pt x="47250" y="0"/>
                  <a:pt x="105535" y="0"/>
                </a:cubicBezTo>
                <a:lnTo>
                  <a:pt x="1349364" y="0"/>
                </a:lnTo>
                <a:cubicBezTo>
                  <a:pt x="1407649" y="0"/>
                  <a:pt x="1454899" y="47250"/>
                  <a:pt x="1454899" y="105535"/>
                </a:cubicBezTo>
                <a:lnTo>
                  <a:pt x="1454899" y="949817"/>
                </a:lnTo>
                <a:cubicBezTo>
                  <a:pt x="1454899" y="1008102"/>
                  <a:pt x="1407649" y="1055352"/>
                  <a:pt x="1349364" y="1055352"/>
                </a:cubicBezTo>
                <a:lnTo>
                  <a:pt x="105535" y="1055352"/>
                </a:lnTo>
                <a:cubicBezTo>
                  <a:pt x="47250" y="1055352"/>
                  <a:pt x="0" y="1008102"/>
                  <a:pt x="0" y="949817"/>
                </a:cubicBezTo>
                <a:lnTo>
                  <a:pt x="0" y="105535"/>
                </a:lnTo>
                <a:close/>
              </a:path>
            </a:pathLst>
          </a:custGeom>
          <a:noFill/>
          <a:ln w="12700">
            <a:solidFill>
              <a:schemeClr val="tx1"/>
            </a:solidFill>
          </a:ln>
          <a:effectLst/>
          <a:scene3d>
            <a:camera prst="orthographicFront"/>
            <a:lightRig rig="flat" dir="t"/>
          </a:scene3d>
          <a:sp3d prstMaterial="dkEdge">
            <a:bevelT w="8200" h="38100"/>
          </a:sp3d>
        </p:spPr>
        <p:style>
          <a:lnRef idx="0">
            <a:scrgbClr r="0" g="0" b="0"/>
          </a:lnRef>
          <a:fillRef idx="2">
            <a:scrgbClr r="0" g="0" b="0"/>
          </a:fillRef>
          <a:effectRef idx="1">
            <a:schemeClr val="accent1">
              <a:hueOff val="0"/>
              <a:satOff val="0"/>
              <a:lumOff val="0"/>
              <a:alphaOff val="0"/>
            </a:schemeClr>
          </a:effectRef>
          <a:fontRef idx="minor">
            <a:schemeClr val="dk1"/>
          </a:fontRef>
        </p:style>
        <p:txBody>
          <a:bodyPr lIns="107110" tIns="107110" rIns="107110" bIns="107110" spcCol="1270" anchor="ctr"/>
          <a:lstStyle/>
          <a:p>
            <a:pPr algn="ctr" defTabSz="889000">
              <a:lnSpc>
                <a:spcPct val="90000"/>
              </a:lnSpc>
              <a:spcAft>
                <a:spcPct val="35000"/>
              </a:spcAft>
              <a:defRPr/>
            </a:pPr>
            <a:r>
              <a:rPr lang="en-US" sz="2000" dirty="0" err="1"/>
              <a:t>jdoe</a:t>
            </a:r>
            <a:endParaRPr lang="en-US" sz="2000" dirty="0"/>
          </a:p>
        </p:txBody>
      </p:sp>
      <p:sp>
        <p:nvSpPr>
          <p:cNvPr id="17" name="Freeform 16"/>
          <p:cNvSpPr/>
          <p:nvPr/>
        </p:nvSpPr>
        <p:spPr>
          <a:xfrm>
            <a:off x="4522788" y="3336925"/>
            <a:ext cx="2039937" cy="576263"/>
          </a:xfrm>
          <a:custGeom>
            <a:avLst/>
            <a:gdLst/>
            <a:ahLst/>
            <a:cxnLst/>
            <a:rect l="0" t="0" r="0" b="0"/>
            <a:pathLst>
              <a:path>
                <a:moveTo>
                  <a:pt x="0" y="0"/>
                </a:moveTo>
                <a:lnTo>
                  <a:pt x="0" y="259378"/>
                </a:lnTo>
                <a:lnTo>
                  <a:pt x="2040093" y="259378"/>
                </a:lnTo>
                <a:lnTo>
                  <a:pt x="2040093" y="518757"/>
                </a:lnTo>
              </a:path>
            </a:pathLst>
          </a:custGeom>
          <a:noFill/>
          <a:ln w="12700">
            <a:solidFill>
              <a:schemeClr val="tx1"/>
            </a:solidFill>
          </a:ln>
        </p:spPr>
        <p:style>
          <a:lnRef idx="2">
            <a:scrgbClr r="0" g="0" b="0"/>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18" name="Freeform 17"/>
          <p:cNvSpPr/>
          <p:nvPr/>
        </p:nvSpPr>
        <p:spPr>
          <a:xfrm>
            <a:off x="5835431" y="3855998"/>
            <a:ext cx="1454899" cy="679952"/>
          </a:xfrm>
          <a:custGeom>
            <a:avLst/>
            <a:gdLst>
              <a:gd name="connsiteX0" fmla="*/ 0 w 1454899"/>
              <a:gd name="connsiteY0" fmla="*/ 105535 h 1055352"/>
              <a:gd name="connsiteX1" fmla="*/ 105535 w 1454899"/>
              <a:gd name="connsiteY1" fmla="*/ 0 h 1055352"/>
              <a:gd name="connsiteX2" fmla="*/ 1349364 w 1454899"/>
              <a:gd name="connsiteY2" fmla="*/ 0 h 1055352"/>
              <a:gd name="connsiteX3" fmla="*/ 1454899 w 1454899"/>
              <a:gd name="connsiteY3" fmla="*/ 105535 h 1055352"/>
              <a:gd name="connsiteX4" fmla="*/ 1454899 w 1454899"/>
              <a:gd name="connsiteY4" fmla="*/ 949817 h 1055352"/>
              <a:gd name="connsiteX5" fmla="*/ 1349364 w 1454899"/>
              <a:gd name="connsiteY5" fmla="*/ 1055352 h 1055352"/>
              <a:gd name="connsiteX6" fmla="*/ 105535 w 1454899"/>
              <a:gd name="connsiteY6" fmla="*/ 1055352 h 1055352"/>
              <a:gd name="connsiteX7" fmla="*/ 0 w 1454899"/>
              <a:gd name="connsiteY7" fmla="*/ 949817 h 1055352"/>
              <a:gd name="connsiteX8" fmla="*/ 0 w 1454899"/>
              <a:gd name="connsiteY8" fmla="*/ 105535 h 1055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4899" h="1055352">
                <a:moveTo>
                  <a:pt x="0" y="105535"/>
                </a:moveTo>
                <a:cubicBezTo>
                  <a:pt x="0" y="47250"/>
                  <a:pt x="47250" y="0"/>
                  <a:pt x="105535" y="0"/>
                </a:cubicBezTo>
                <a:lnTo>
                  <a:pt x="1349364" y="0"/>
                </a:lnTo>
                <a:cubicBezTo>
                  <a:pt x="1407649" y="0"/>
                  <a:pt x="1454899" y="47250"/>
                  <a:pt x="1454899" y="105535"/>
                </a:cubicBezTo>
                <a:lnTo>
                  <a:pt x="1454899" y="949817"/>
                </a:lnTo>
                <a:cubicBezTo>
                  <a:pt x="1454899" y="1008102"/>
                  <a:pt x="1407649" y="1055352"/>
                  <a:pt x="1349364" y="1055352"/>
                </a:cubicBezTo>
                <a:lnTo>
                  <a:pt x="105535" y="1055352"/>
                </a:lnTo>
                <a:cubicBezTo>
                  <a:pt x="47250" y="1055352"/>
                  <a:pt x="0" y="1008102"/>
                  <a:pt x="0" y="949817"/>
                </a:cubicBezTo>
                <a:lnTo>
                  <a:pt x="0" y="105535"/>
                </a:lnTo>
                <a:close/>
              </a:path>
            </a:pathLst>
          </a:custGeom>
          <a:noFill/>
          <a:ln w="12700">
            <a:solidFill>
              <a:schemeClr val="tx1"/>
            </a:solidFill>
          </a:ln>
          <a:effectLst/>
          <a:scene3d>
            <a:camera prst="orthographicFront"/>
            <a:lightRig rig="flat" dir="t"/>
          </a:scene3d>
          <a:sp3d prstMaterial="dkEdge">
            <a:bevelT w="8200" h="38100"/>
          </a:sp3d>
        </p:spPr>
        <p:style>
          <a:lnRef idx="0">
            <a:scrgbClr r="0" g="0" b="0"/>
          </a:lnRef>
          <a:fillRef idx="2">
            <a:scrgbClr r="0" g="0" b="0"/>
          </a:fillRef>
          <a:effectRef idx="1">
            <a:schemeClr val="accent1">
              <a:hueOff val="0"/>
              <a:satOff val="0"/>
              <a:lumOff val="0"/>
              <a:alphaOff val="0"/>
            </a:schemeClr>
          </a:effectRef>
          <a:fontRef idx="minor">
            <a:schemeClr val="dk1"/>
          </a:fontRef>
        </p:style>
        <p:txBody>
          <a:bodyPr lIns="107110" tIns="107110" rIns="107110" bIns="107110" spcCol="1270" anchor="ctr"/>
          <a:lstStyle/>
          <a:p>
            <a:pPr algn="ctr" defTabSz="889000">
              <a:lnSpc>
                <a:spcPct val="90000"/>
              </a:lnSpc>
              <a:spcAft>
                <a:spcPct val="35000"/>
              </a:spcAft>
              <a:defRPr/>
            </a:pPr>
            <a:r>
              <a:rPr lang="en-US" sz="2000" dirty="0"/>
              <a:t>admin</a:t>
            </a:r>
          </a:p>
        </p:txBody>
      </p:sp>
      <p:sp>
        <p:nvSpPr>
          <p:cNvPr id="8221" name="TextBox 19"/>
          <p:cNvSpPr txBox="1">
            <a:spLocks noChangeArrowheads="1"/>
          </p:cNvSpPr>
          <p:nvPr/>
        </p:nvSpPr>
        <p:spPr bwMode="auto">
          <a:xfrm>
            <a:off x="4994275" y="5105400"/>
            <a:ext cx="754063"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3200"/>
              <a:t>. . .</a:t>
            </a:r>
          </a:p>
        </p:txBody>
      </p:sp>
      <p:sp>
        <p:nvSpPr>
          <p:cNvPr id="21" name="TextBox 20"/>
          <p:cNvSpPr txBox="1"/>
          <p:nvPr/>
        </p:nvSpPr>
        <p:spPr>
          <a:xfrm>
            <a:off x="2116138" y="5272088"/>
            <a:ext cx="793750" cy="400050"/>
          </a:xfrm>
          <a:prstGeom prst="rect">
            <a:avLst/>
          </a:prstGeom>
          <a:noFill/>
        </p:spPr>
        <p:txBody>
          <a:bodyPr wrap="none">
            <a:spAutoFit/>
          </a:bodyPr>
          <a:lstStyle/>
          <a:p>
            <a:pPr>
              <a:defRPr/>
            </a:pPr>
            <a:r>
              <a:rPr lang="en-US" sz="2000" dirty="0" err="1">
                <a:latin typeface="+mn-lt"/>
              </a:rPr>
              <a:t>lpress</a:t>
            </a:r>
            <a:endParaRPr lang="en-US" sz="2000" dirty="0">
              <a:latin typeface="+mn-lt"/>
            </a:endParaRPr>
          </a:p>
        </p:txBody>
      </p:sp>
      <p:sp>
        <p:nvSpPr>
          <p:cNvPr id="8223" name="Text Box 4"/>
          <p:cNvSpPr txBox="1">
            <a:spLocks noChangeArrowheads="1"/>
          </p:cNvSpPr>
          <p:nvPr/>
        </p:nvSpPr>
        <p:spPr bwMode="auto">
          <a:xfrm>
            <a:off x="3335338" y="411163"/>
            <a:ext cx="2284412" cy="522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en-US" altLang="en-US" sz="2800"/>
              <a:t>The directory</a:t>
            </a:r>
          </a:p>
        </p:txBody>
      </p:sp>
      <p:sp>
        <p:nvSpPr>
          <p:cNvPr id="8224" name="Text Box 4"/>
          <p:cNvSpPr txBox="1">
            <a:spLocks noChangeArrowheads="1"/>
          </p:cNvSpPr>
          <p:nvPr/>
        </p:nvSpPr>
        <p:spPr bwMode="auto">
          <a:xfrm>
            <a:off x="1365250" y="1549400"/>
            <a:ext cx="6223000"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en-US" altLang="en-US" sz="2400"/>
              <a:t>http://som.csudh.edu/</a:t>
            </a:r>
            <a:r>
              <a:rPr lang="en-US" altLang="en-US" sz="2400">
                <a:solidFill>
                  <a:srgbClr val="FF0000"/>
                </a:solidFill>
              </a:rPr>
              <a:t>fac/lpress</a:t>
            </a:r>
            <a:r>
              <a:rPr lang="en-US" altLang="en-US" sz="2400"/>
              <a:t>/shortbio.htm</a:t>
            </a:r>
          </a:p>
        </p:txBody>
      </p:sp>
      <p:sp>
        <p:nvSpPr>
          <p:cNvPr id="8225" name="TextBox 24"/>
          <p:cNvSpPr txBox="1">
            <a:spLocks noChangeArrowheads="1"/>
          </p:cNvSpPr>
          <p:nvPr/>
        </p:nvSpPr>
        <p:spPr bwMode="auto">
          <a:xfrm>
            <a:off x="1785938" y="5114925"/>
            <a:ext cx="3048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2400">
                <a:solidFill>
                  <a:srgbClr val="FF0000"/>
                </a:solidFill>
              </a:rPr>
              <a:t>*</a:t>
            </a:r>
            <a:endParaRPr lang="en-US" altLang="en-US" sz="3200">
              <a:solidFill>
                <a:srgbClr val="FF0000"/>
              </a:solidFill>
            </a:endParaRPr>
          </a:p>
        </p:txBody>
      </p:sp>
    </p:spTree>
    <p:extLst>
      <p:ext uri="{BB962C8B-B14F-4D97-AF65-F5344CB8AC3E}">
        <p14:creationId xmlns:p14="http://schemas.microsoft.com/office/powerpoint/2010/main" val="3046980319"/>
      </p:ext>
    </p:extLst>
  </p:cSld>
  <p:clrMapOvr>
    <a:masterClrMapping/>
  </p:clrMapOvr>
  <p:transition>
    <p:wipe dir="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5"/>
          <p:cNvSpPr/>
          <p:nvPr/>
        </p:nvSpPr>
        <p:spPr>
          <a:xfrm>
            <a:off x="3844552" y="2435254"/>
            <a:ext cx="1454899" cy="679952"/>
          </a:xfrm>
          <a:custGeom>
            <a:avLst/>
            <a:gdLst>
              <a:gd name="connsiteX0" fmla="*/ 0 w 1454899"/>
              <a:gd name="connsiteY0" fmla="*/ 105535 h 1055352"/>
              <a:gd name="connsiteX1" fmla="*/ 105535 w 1454899"/>
              <a:gd name="connsiteY1" fmla="*/ 0 h 1055352"/>
              <a:gd name="connsiteX2" fmla="*/ 1349364 w 1454899"/>
              <a:gd name="connsiteY2" fmla="*/ 0 h 1055352"/>
              <a:gd name="connsiteX3" fmla="*/ 1454899 w 1454899"/>
              <a:gd name="connsiteY3" fmla="*/ 105535 h 1055352"/>
              <a:gd name="connsiteX4" fmla="*/ 1454899 w 1454899"/>
              <a:gd name="connsiteY4" fmla="*/ 949817 h 1055352"/>
              <a:gd name="connsiteX5" fmla="*/ 1349364 w 1454899"/>
              <a:gd name="connsiteY5" fmla="*/ 1055352 h 1055352"/>
              <a:gd name="connsiteX6" fmla="*/ 105535 w 1454899"/>
              <a:gd name="connsiteY6" fmla="*/ 1055352 h 1055352"/>
              <a:gd name="connsiteX7" fmla="*/ 0 w 1454899"/>
              <a:gd name="connsiteY7" fmla="*/ 949817 h 1055352"/>
              <a:gd name="connsiteX8" fmla="*/ 0 w 1454899"/>
              <a:gd name="connsiteY8" fmla="*/ 105535 h 1055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4899" h="1055352">
                <a:moveTo>
                  <a:pt x="0" y="105535"/>
                </a:moveTo>
                <a:cubicBezTo>
                  <a:pt x="0" y="47250"/>
                  <a:pt x="47250" y="0"/>
                  <a:pt x="105535" y="0"/>
                </a:cubicBezTo>
                <a:lnTo>
                  <a:pt x="1349364" y="0"/>
                </a:lnTo>
                <a:cubicBezTo>
                  <a:pt x="1407649" y="0"/>
                  <a:pt x="1454899" y="47250"/>
                  <a:pt x="1454899" y="105535"/>
                </a:cubicBezTo>
                <a:lnTo>
                  <a:pt x="1454899" y="949817"/>
                </a:lnTo>
                <a:cubicBezTo>
                  <a:pt x="1454899" y="1008102"/>
                  <a:pt x="1407649" y="1055352"/>
                  <a:pt x="1349364" y="1055352"/>
                </a:cubicBezTo>
                <a:lnTo>
                  <a:pt x="105535" y="1055352"/>
                </a:lnTo>
                <a:cubicBezTo>
                  <a:pt x="47250" y="1055352"/>
                  <a:pt x="0" y="1008102"/>
                  <a:pt x="0" y="949817"/>
                </a:cubicBezTo>
                <a:lnTo>
                  <a:pt x="0" y="105535"/>
                </a:lnTo>
                <a:close/>
              </a:path>
            </a:pathLst>
          </a:custGeom>
          <a:noFill/>
          <a:ln w="12700">
            <a:solidFill>
              <a:schemeClr val="tx1"/>
            </a:solidFill>
            <a:bevel/>
          </a:ln>
          <a:effectLst/>
          <a:scene3d>
            <a:camera prst="orthographicFront"/>
            <a:lightRig rig="flat" dir="t"/>
          </a:scene3d>
          <a:sp3d prstMaterial="dkEdge">
            <a:bevelT w="8200" h="38100"/>
          </a:sp3d>
        </p:spPr>
        <p:style>
          <a:lnRef idx="2">
            <a:schemeClr val="dk1"/>
          </a:lnRef>
          <a:fillRef idx="1">
            <a:schemeClr val="lt1"/>
          </a:fillRef>
          <a:effectRef idx="0">
            <a:schemeClr val="dk1"/>
          </a:effectRef>
          <a:fontRef idx="minor">
            <a:schemeClr val="dk1"/>
          </a:fontRef>
        </p:style>
        <p:txBody>
          <a:bodyPr lIns="107110" tIns="107110" rIns="107110" bIns="107110" spcCol="1270" anchor="ctr"/>
          <a:lstStyle/>
          <a:p>
            <a:pPr algn="ctr" defTabSz="889000">
              <a:lnSpc>
                <a:spcPct val="90000"/>
              </a:lnSpc>
              <a:spcAft>
                <a:spcPct val="35000"/>
              </a:spcAft>
              <a:defRPr/>
            </a:pPr>
            <a:r>
              <a:rPr lang="en-US" sz="2000" dirty="0"/>
              <a:t>root</a:t>
            </a:r>
          </a:p>
        </p:txBody>
      </p:sp>
      <p:sp>
        <p:nvSpPr>
          <p:cNvPr id="7" name="Freeform 6"/>
          <p:cNvSpPr/>
          <p:nvPr/>
        </p:nvSpPr>
        <p:spPr>
          <a:xfrm>
            <a:off x="2562225" y="3114675"/>
            <a:ext cx="2009775" cy="576263"/>
          </a:xfrm>
          <a:custGeom>
            <a:avLst/>
            <a:gdLst/>
            <a:ahLst/>
            <a:cxnLst/>
            <a:rect l="0" t="0" r="0" b="0"/>
            <a:pathLst>
              <a:path>
                <a:moveTo>
                  <a:pt x="2009805" y="0"/>
                </a:moveTo>
                <a:lnTo>
                  <a:pt x="2009805" y="259378"/>
                </a:lnTo>
                <a:lnTo>
                  <a:pt x="0" y="259378"/>
                </a:lnTo>
                <a:lnTo>
                  <a:pt x="0" y="518757"/>
                </a:lnTo>
              </a:path>
            </a:pathLst>
          </a:custGeom>
          <a:noFill/>
          <a:ln w="12700">
            <a:solidFill>
              <a:schemeClr val="tx1"/>
            </a:solidFill>
          </a:ln>
        </p:spPr>
        <p:style>
          <a:lnRef idx="2">
            <a:scrgbClr r="0" g="0" b="0"/>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8" name="Freeform 7"/>
          <p:cNvSpPr/>
          <p:nvPr/>
        </p:nvSpPr>
        <p:spPr>
          <a:xfrm>
            <a:off x="1834786" y="3633964"/>
            <a:ext cx="1454899" cy="679952"/>
          </a:xfrm>
          <a:custGeom>
            <a:avLst/>
            <a:gdLst>
              <a:gd name="connsiteX0" fmla="*/ 0 w 1454899"/>
              <a:gd name="connsiteY0" fmla="*/ 105535 h 1055352"/>
              <a:gd name="connsiteX1" fmla="*/ 105535 w 1454899"/>
              <a:gd name="connsiteY1" fmla="*/ 0 h 1055352"/>
              <a:gd name="connsiteX2" fmla="*/ 1349364 w 1454899"/>
              <a:gd name="connsiteY2" fmla="*/ 0 h 1055352"/>
              <a:gd name="connsiteX3" fmla="*/ 1454899 w 1454899"/>
              <a:gd name="connsiteY3" fmla="*/ 105535 h 1055352"/>
              <a:gd name="connsiteX4" fmla="*/ 1454899 w 1454899"/>
              <a:gd name="connsiteY4" fmla="*/ 949817 h 1055352"/>
              <a:gd name="connsiteX5" fmla="*/ 1349364 w 1454899"/>
              <a:gd name="connsiteY5" fmla="*/ 1055352 h 1055352"/>
              <a:gd name="connsiteX6" fmla="*/ 105535 w 1454899"/>
              <a:gd name="connsiteY6" fmla="*/ 1055352 h 1055352"/>
              <a:gd name="connsiteX7" fmla="*/ 0 w 1454899"/>
              <a:gd name="connsiteY7" fmla="*/ 949817 h 1055352"/>
              <a:gd name="connsiteX8" fmla="*/ 0 w 1454899"/>
              <a:gd name="connsiteY8" fmla="*/ 105535 h 1055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4899" h="1055352">
                <a:moveTo>
                  <a:pt x="0" y="105535"/>
                </a:moveTo>
                <a:cubicBezTo>
                  <a:pt x="0" y="47250"/>
                  <a:pt x="47250" y="0"/>
                  <a:pt x="105535" y="0"/>
                </a:cubicBezTo>
                <a:lnTo>
                  <a:pt x="1349364" y="0"/>
                </a:lnTo>
                <a:cubicBezTo>
                  <a:pt x="1407649" y="0"/>
                  <a:pt x="1454899" y="47250"/>
                  <a:pt x="1454899" y="105535"/>
                </a:cubicBezTo>
                <a:lnTo>
                  <a:pt x="1454899" y="949817"/>
                </a:lnTo>
                <a:cubicBezTo>
                  <a:pt x="1454899" y="1008102"/>
                  <a:pt x="1407649" y="1055352"/>
                  <a:pt x="1349364" y="1055352"/>
                </a:cubicBezTo>
                <a:lnTo>
                  <a:pt x="105535" y="1055352"/>
                </a:lnTo>
                <a:cubicBezTo>
                  <a:pt x="47250" y="1055352"/>
                  <a:pt x="0" y="1008102"/>
                  <a:pt x="0" y="949817"/>
                </a:cubicBezTo>
                <a:lnTo>
                  <a:pt x="0" y="105535"/>
                </a:lnTo>
                <a:close/>
              </a:path>
            </a:pathLst>
          </a:custGeom>
          <a:noFill/>
          <a:ln w="12700">
            <a:solidFill>
              <a:schemeClr val="tx1"/>
            </a:solidFill>
            <a:miter lim="800000"/>
          </a:ln>
          <a:effectLst/>
          <a:scene3d>
            <a:camera prst="orthographicFront"/>
            <a:lightRig rig="flat" dir="t"/>
          </a:scene3d>
          <a:sp3d prstMaterial="dkEdge">
            <a:bevelT w="8200" h="38100"/>
          </a:sp3d>
        </p:spPr>
        <p:style>
          <a:lnRef idx="0">
            <a:scrgbClr r="0" g="0" b="0"/>
          </a:lnRef>
          <a:fillRef idx="2">
            <a:scrgbClr r="0" g="0" b="0"/>
          </a:fillRef>
          <a:effectRef idx="1">
            <a:schemeClr val="accent1">
              <a:hueOff val="0"/>
              <a:satOff val="0"/>
              <a:lumOff val="0"/>
              <a:alphaOff val="0"/>
            </a:schemeClr>
          </a:effectRef>
          <a:fontRef idx="minor">
            <a:schemeClr val="dk1"/>
          </a:fontRef>
        </p:style>
        <p:txBody>
          <a:bodyPr lIns="107110" tIns="107110" rIns="107110" bIns="107110" spcCol="1270" anchor="ctr"/>
          <a:lstStyle/>
          <a:p>
            <a:pPr algn="ctr" defTabSz="889000">
              <a:lnSpc>
                <a:spcPct val="90000"/>
              </a:lnSpc>
              <a:spcAft>
                <a:spcPct val="35000"/>
              </a:spcAft>
              <a:defRPr/>
            </a:pPr>
            <a:r>
              <a:rPr lang="en-US" sz="2000" dirty="0"/>
              <a:t>staff</a:t>
            </a:r>
          </a:p>
        </p:txBody>
      </p:sp>
      <p:sp>
        <p:nvSpPr>
          <p:cNvPr id="9" name="Freeform 8"/>
          <p:cNvSpPr/>
          <p:nvPr/>
        </p:nvSpPr>
        <p:spPr>
          <a:xfrm>
            <a:off x="4525963" y="3114675"/>
            <a:ext cx="92075" cy="576263"/>
          </a:xfrm>
          <a:custGeom>
            <a:avLst/>
            <a:gdLst/>
            <a:ahLst/>
            <a:cxnLst/>
            <a:rect l="0" t="0" r="0" b="0"/>
            <a:pathLst>
              <a:path>
                <a:moveTo>
                  <a:pt x="45758" y="0"/>
                </a:moveTo>
                <a:lnTo>
                  <a:pt x="45758" y="251790"/>
                </a:lnTo>
                <a:lnTo>
                  <a:pt x="45720" y="251790"/>
                </a:lnTo>
                <a:lnTo>
                  <a:pt x="45720" y="503581"/>
                </a:lnTo>
              </a:path>
            </a:pathLst>
          </a:custGeom>
          <a:noFill/>
          <a:ln w="12700">
            <a:solidFill>
              <a:schemeClr val="tx1"/>
            </a:solidFill>
          </a:ln>
        </p:spPr>
        <p:style>
          <a:lnRef idx="2">
            <a:scrgbClr r="0" g="0" b="0"/>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10" name="Freeform 9"/>
          <p:cNvSpPr/>
          <p:nvPr/>
        </p:nvSpPr>
        <p:spPr>
          <a:xfrm>
            <a:off x="3844553" y="3618788"/>
            <a:ext cx="1454899" cy="679952"/>
          </a:xfrm>
          <a:custGeom>
            <a:avLst/>
            <a:gdLst>
              <a:gd name="connsiteX0" fmla="*/ 0 w 1454899"/>
              <a:gd name="connsiteY0" fmla="*/ 105535 h 1055352"/>
              <a:gd name="connsiteX1" fmla="*/ 105535 w 1454899"/>
              <a:gd name="connsiteY1" fmla="*/ 0 h 1055352"/>
              <a:gd name="connsiteX2" fmla="*/ 1349364 w 1454899"/>
              <a:gd name="connsiteY2" fmla="*/ 0 h 1055352"/>
              <a:gd name="connsiteX3" fmla="*/ 1454899 w 1454899"/>
              <a:gd name="connsiteY3" fmla="*/ 105535 h 1055352"/>
              <a:gd name="connsiteX4" fmla="*/ 1454899 w 1454899"/>
              <a:gd name="connsiteY4" fmla="*/ 949817 h 1055352"/>
              <a:gd name="connsiteX5" fmla="*/ 1349364 w 1454899"/>
              <a:gd name="connsiteY5" fmla="*/ 1055352 h 1055352"/>
              <a:gd name="connsiteX6" fmla="*/ 105535 w 1454899"/>
              <a:gd name="connsiteY6" fmla="*/ 1055352 h 1055352"/>
              <a:gd name="connsiteX7" fmla="*/ 0 w 1454899"/>
              <a:gd name="connsiteY7" fmla="*/ 949817 h 1055352"/>
              <a:gd name="connsiteX8" fmla="*/ 0 w 1454899"/>
              <a:gd name="connsiteY8" fmla="*/ 105535 h 1055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4899" h="1055352">
                <a:moveTo>
                  <a:pt x="0" y="105535"/>
                </a:moveTo>
                <a:cubicBezTo>
                  <a:pt x="0" y="47250"/>
                  <a:pt x="47250" y="0"/>
                  <a:pt x="105535" y="0"/>
                </a:cubicBezTo>
                <a:lnTo>
                  <a:pt x="1349364" y="0"/>
                </a:lnTo>
                <a:cubicBezTo>
                  <a:pt x="1407649" y="0"/>
                  <a:pt x="1454899" y="47250"/>
                  <a:pt x="1454899" y="105535"/>
                </a:cubicBezTo>
                <a:lnTo>
                  <a:pt x="1454899" y="949817"/>
                </a:lnTo>
                <a:cubicBezTo>
                  <a:pt x="1454899" y="1008102"/>
                  <a:pt x="1407649" y="1055352"/>
                  <a:pt x="1349364" y="1055352"/>
                </a:cubicBezTo>
                <a:lnTo>
                  <a:pt x="105535" y="1055352"/>
                </a:lnTo>
                <a:cubicBezTo>
                  <a:pt x="47250" y="1055352"/>
                  <a:pt x="0" y="1008102"/>
                  <a:pt x="0" y="949817"/>
                </a:cubicBezTo>
                <a:lnTo>
                  <a:pt x="0" y="105535"/>
                </a:lnTo>
                <a:close/>
              </a:path>
            </a:pathLst>
          </a:custGeom>
          <a:noFill/>
          <a:ln w="12700">
            <a:solidFill>
              <a:schemeClr val="tx1"/>
            </a:solidFill>
          </a:ln>
          <a:effectLst/>
          <a:scene3d>
            <a:camera prst="orthographicFront"/>
            <a:lightRig rig="flat" dir="t"/>
          </a:scene3d>
          <a:sp3d prstMaterial="dkEdge">
            <a:bevelT w="8200" h="38100"/>
          </a:sp3d>
        </p:spPr>
        <p:style>
          <a:lnRef idx="0">
            <a:scrgbClr r="0" g="0" b="0"/>
          </a:lnRef>
          <a:fillRef idx="2">
            <a:scrgbClr r="0" g="0" b="0"/>
          </a:fillRef>
          <a:effectRef idx="1">
            <a:schemeClr val="accent1">
              <a:hueOff val="0"/>
              <a:satOff val="0"/>
              <a:lumOff val="0"/>
              <a:alphaOff val="0"/>
            </a:schemeClr>
          </a:effectRef>
          <a:fontRef idx="minor">
            <a:schemeClr val="dk1"/>
          </a:fontRef>
        </p:style>
        <p:txBody>
          <a:bodyPr lIns="107110" tIns="107110" rIns="107110" bIns="107110" spcCol="1270" anchor="ctr"/>
          <a:lstStyle/>
          <a:p>
            <a:pPr algn="ctr" defTabSz="889000">
              <a:lnSpc>
                <a:spcPct val="90000"/>
              </a:lnSpc>
              <a:spcAft>
                <a:spcPct val="35000"/>
              </a:spcAft>
              <a:defRPr/>
            </a:pPr>
            <a:r>
              <a:rPr lang="en-US" sz="2000" dirty="0" err="1"/>
              <a:t>fac</a:t>
            </a:r>
            <a:endParaRPr lang="en-US" sz="2000" dirty="0"/>
          </a:p>
        </p:txBody>
      </p:sp>
      <p:sp>
        <p:nvSpPr>
          <p:cNvPr id="11" name="Freeform 10"/>
          <p:cNvSpPr/>
          <p:nvPr/>
        </p:nvSpPr>
        <p:spPr>
          <a:xfrm>
            <a:off x="2562225" y="4316413"/>
            <a:ext cx="2009775" cy="576262"/>
          </a:xfrm>
          <a:custGeom>
            <a:avLst/>
            <a:gdLst/>
            <a:ahLst/>
            <a:cxnLst/>
            <a:rect l="0" t="0" r="0" b="0"/>
            <a:pathLst>
              <a:path>
                <a:moveTo>
                  <a:pt x="2009767" y="0"/>
                </a:moveTo>
                <a:lnTo>
                  <a:pt x="2009767" y="306490"/>
                </a:lnTo>
                <a:lnTo>
                  <a:pt x="0" y="306490"/>
                </a:lnTo>
                <a:lnTo>
                  <a:pt x="0" y="612980"/>
                </a:lnTo>
              </a:path>
            </a:pathLst>
          </a:custGeom>
          <a:noFill/>
          <a:ln w="12700">
            <a:solidFill>
              <a:schemeClr val="tx1"/>
            </a:solidFill>
          </a:ln>
        </p:spPr>
        <p:style>
          <a:lnRef idx="2">
            <a:scrgbClr r="0" g="0" b="0"/>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12" name="Freeform 11"/>
          <p:cNvSpPr/>
          <p:nvPr/>
        </p:nvSpPr>
        <p:spPr>
          <a:xfrm>
            <a:off x="1834786" y="4929756"/>
            <a:ext cx="1454899" cy="1238927"/>
          </a:xfrm>
          <a:custGeom>
            <a:avLst/>
            <a:gdLst>
              <a:gd name="connsiteX0" fmla="*/ 0 w 1454899"/>
              <a:gd name="connsiteY0" fmla="*/ 105535 h 1055352"/>
              <a:gd name="connsiteX1" fmla="*/ 105535 w 1454899"/>
              <a:gd name="connsiteY1" fmla="*/ 0 h 1055352"/>
              <a:gd name="connsiteX2" fmla="*/ 1349364 w 1454899"/>
              <a:gd name="connsiteY2" fmla="*/ 0 h 1055352"/>
              <a:gd name="connsiteX3" fmla="*/ 1454899 w 1454899"/>
              <a:gd name="connsiteY3" fmla="*/ 105535 h 1055352"/>
              <a:gd name="connsiteX4" fmla="*/ 1454899 w 1454899"/>
              <a:gd name="connsiteY4" fmla="*/ 949817 h 1055352"/>
              <a:gd name="connsiteX5" fmla="*/ 1349364 w 1454899"/>
              <a:gd name="connsiteY5" fmla="*/ 1055352 h 1055352"/>
              <a:gd name="connsiteX6" fmla="*/ 105535 w 1454899"/>
              <a:gd name="connsiteY6" fmla="*/ 1055352 h 1055352"/>
              <a:gd name="connsiteX7" fmla="*/ 0 w 1454899"/>
              <a:gd name="connsiteY7" fmla="*/ 949817 h 1055352"/>
              <a:gd name="connsiteX8" fmla="*/ 0 w 1454899"/>
              <a:gd name="connsiteY8" fmla="*/ 105535 h 1055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4899" h="1055352">
                <a:moveTo>
                  <a:pt x="0" y="105535"/>
                </a:moveTo>
                <a:cubicBezTo>
                  <a:pt x="0" y="47250"/>
                  <a:pt x="47250" y="0"/>
                  <a:pt x="105535" y="0"/>
                </a:cubicBezTo>
                <a:lnTo>
                  <a:pt x="1349364" y="0"/>
                </a:lnTo>
                <a:cubicBezTo>
                  <a:pt x="1407649" y="0"/>
                  <a:pt x="1454899" y="47250"/>
                  <a:pt x="1454899" y="105535"/>
                </a:cubicBezTo>
                <a:lnTo>
                  <a:pt x="1454899" y="949817"/>
                </a:lnTo>
                <a:cubicBezTo>
                  <a:pt x="1454899" y="1008102"/>
                  <a:pt x="1407649" y="1055352"/>
                  <a:pt x="1349364" y="1055352"/>
                </a:cubicBezTo>
                <a:lnTo>
                  <a:pt x="105535" y="1055352"/>
                </a:lnTo>
                <a:cubicBezTo>
                  <a:pt x="47250" y="1055352"/>
                  <a:pt x="0" y="1008102"/>
                  <a:pt x="0" y="949817"/>
                </a:cubicBezTo>
                <a:lnTo>
                  <a:pt x="0" y="105535"/>
                </a:lnTo>
                <a:close/>
              </a:path>
            </a:pathLst>
          </a:custGeom>
          <a:noFill/>
          <a:ln w="12700">
            <a:solidFill>
              <a:schemeClr val="tx1"/>
            </a:solidFill>
          </a:ln>
          <a:effectLst/>
          <a:scene3d>
            <a:camera prst="orthographicFront"/>
            <a:lightRig rig="flat" dir="t"/>
          </a:scene3d>
          <a:sp3d prstMaterial="dkEdge">
            <a:bevelT w="8200" h="38100"/>
          </a:sp3d>
        </p:spPr>
        <p:style>
          <a:lnRef idx="0">
            <a:scrgbClr r="0" g="0" b="0"/>
          </a:lnRef>
          <a:fillRef idx="2">
            <a:scrgbClr r="0" g="0" b="0"/>
          </a:fillRef>
          <a:effectRef idx="1">
            <a:schemeClr val="accent1">
              <a:hueOff val="0"/>
              <a:satOff val="0"/>
              <a:lumOff val="0"/>
              <a:alphaOff val="0"/>
            </a:schemeClr>
          </a:effectRef>
          <a:fontRef idx="minor">
            <a:schemeClr val="dk1"/>
          </a:fontRef>
        </p:style>
        <p:txBody>
          <a:bodyPr lIns="107110" tIns="107110" rIns="107110" bIns="107110" spcCol="1270" anchor="ctr"/>
          <a:lstStyle/>
          <a:p>
            <a:pPr algn="ctr" defTabSz="889000">
              <a:lnSpc>
                <a:spcPct val="90000"/>
              </a:lnSpc>
              <a:spcAft>
                <a:spcPct val="35000"/>
              </a:spcAft>
              <a:defRPr/>
            </a:pPr>
            <a:endParaRPr lang="en-US" sz="2000" dirty="0"/>
          </a:p>
        </p:txBody>
      </p:sp>
      <p:sp>
        <p:nvSpPr>
          <p:cNvPr id="13" name="Freeform 12"/>
          <p:cNvSpPr/>
          <p:nvPr/>
        </p:nvSpPr>
        <p:spPr>
          <a:xfrm>
            <a:off x="4321175" y="4316413"/>
            <a:ext cx="250825" cy="576262"/>
          </a:xfrm>
          <a:custGeom>
            <a:avLst/>
            <a:gdLst/>
            <a:ahLst/>
            <a:cxnLst/>
            <a:rect l="0" t="0" r="0" b="0"/>
            <a:pathLst>
              <a:path>
                <a:moveTo>
                  <a:pt x="250498" y="0"/>
                </a:moveTo>
                <a:lnTo>
                  <a:pt x="250498" y="310284"/>
                </a:lnTo>
                <a:lnTo>
                  <a:pt x="0" y="310284"/>
                </a:lnTo>
                <a:lnTo>
                  <a:pt x="0" y="620568"/>
                </a:lnTo>
              </a:path>
            </a:pathLst>
          </a:custGeom>
          <a:noFill/>
          <a:ln w="12700">
            <a:solidFill>
              <a:schemeClr val="tx1"/>
            </a:solidFill>
          </a:ln>
        </p:spPr>
        <p:style>
          <a:lnRef idx="2">
            <a:scrgbClr r="0" g="0" b="0"/>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14" name="Freeform 13"/>
          <p:cNvSpPr/>
          <p:nvPr/>
        </p:nvSpPr>
        <p:spPr>
          <a:xfrm>
            <a:off x="3495378" y="4937346"/>
            <a:ext cx="1454899" cy="679952"/>
          </a:xfrm>
          <a:custGeom>
            <a:avLst/>
            <a:gdLst>
              <a:gd name="connsiteX0" fmla="*/ 0 w 1454899"/>
              <a:gd name="connsiteY0" fmla="*/ 105535 h 1055352"/>
              <a:gd name="connsiteX1" fmla="*/ 105535 w 1454899"/>
              <a:gd name="connsiteY1" fmla="*/ 0 h 1055352"/>
              <a:gd name="connsiteX2" fmla="*/ 1349364 w 1454899"/>
              <a:gd name="connsiteY2" fmla="*/ 0 h 1055352"/>
              <a:gd name="connsiteX3" fmla="*/ 1454899 w 1454899"/>
              <a:gd name="connsiteY3" fmla="*/ 105535 h 1055352"/>
              <a:gd name="connsiteX4" fmla="*/ 1454899 w 1454899"/>
              <a:gd name="connsiteY4" fmla="*/ 949817 h 1055352"/>
              <a:gd name="connsiteX5" fmla="*/ 1349364 w 1454899"/>
              <a:gd name="connsiteY5" fmla="*/ 1055352 h 1055352"/>
              <a:gd name="connsiteX6" fmla="*/ 105535 w 1454899"/>
              <a:gd name="connsiteY6" fmla="*/ 1055352 h 1055352"/>
              <a:gd name="connsiteX7" fmla="*/ 0 w 1454899"/>
              <a:gd name="connsiteY7" fmla="*/ 949817 h 1055352"/>
              <a:gd name="connsiteX8" fmla="*/ 0 w 1454899"/>
              <a:gd name="connsiteY8" fmla="*/ 105535 h 1055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4899" h="1055352">
                <a:moveTo>
                  <a:pt x="0" y="105535"/>
                </a:moveTo>
                <a:cubicBezTo>
                  <a:pt x="0" y="47250"/>
                  <a:pt x="47250" y="0"/>
                  <a:pt x="105535" y="0"/>
                </a:cubicBezTo>
                <a:lnTo>
                  <a:pt x="1349364" y="0"/>
                </a:lnTo>
                <a:cubicBezTo>
                  <a:pt x="1407649" y="0"/>
                  <a:pt x="1454899" y="47250"/>
                  <a:pt x="1454899" y="105535"/>
                </a:cubicBezTo>
                <a:lnTo>
                  <a:pt x="1454899" y="949817"/>
                </a:lnTo>
                <a:cubicBezTo>
                  <a:pt x="1454899" y="1008102"/>
                  <a:pt x="1407649" y="1055352"/>
                  <a:pt x="1349364" y="1055352"/>
                </a:cubicBezTo>
                <a:lnTo>
                  <a:pt x="105535" y="1055352"/>
                </a:lnTo>
                <a:cubicBezTo>
                  <a:pt x="47250" y="1055352"/>
                  <a:pt x="0" y="1008102"/>
                  <a:pt x="0" y="949817"/>
                </a:cubicBezTo>
                <a:lnTo>
                  <a:pt x="0" y="105535"/>
                </a:lnTo>
                <a:close/>
              </a:path>
            </a:pathLst>
          </a:custGeom>
          <a:noFill/>
          <a:ln w="12700">
            <a:solidFill>
              <a:schemeClr val="tx1"/>
            </a:solidFill>
          </a:ln>
          <a:effectLst/>
          <a:scene3d>
            <a:camera prst="orthographicFront"/>
            <a:lightRig rig="flat" dir="t"/>
          </a:scene3d>
          <a:sp3d prstMaterial="dkEdge">
            <a:bevelT w="8200" h="38100"/>
          </a:sp3d>
        </p:spPr>
        <p:style>
          <a:lnRef idx="0">
            <a:scrgbClr r="0" g="0" b="0"/>
          </a:lnRef>
          <a:fillRef idx="2">
            <a:scrgbClr r="0" g="0" b="0"/>
          </a:fillRef>
          <a:effectRef idx="1">
            <a:schemeClr val="accent1">
              <a:hueOff val="0"/>
              <a:satOff val="0"/>
              <a:lumOff val="0"/>
              <a:alphaOff val="0"/>
            </a:schemeClr>
          </a:effectRef>
          <a:fontRef idx="minor">
            <a:schemeClr val="dk1"/>
          </a:fontRef>
        </p:style>
        <p:txBody>
          <a:bodyPr lIns="107110" tIns="107110" rIns="107110" bIns="107110" spcCol="1270" anchor="ctr"/>
          <a:lstStyle/>
          <a:p>
            <a:pPr algn="ctr" defTabSz="889000">
              <a:lnSpc>
                <a:spcPct val="90000"/>
              </a:lnSpc>
              <a:spcAft>
                <a:spcPct val="35000"/>
              </a:spcAft>
              <a:defRPr/>
            </a:pPr>
            <a:r>
              <a:rPr lang="en-US" sz="2000" dirty="0" err="1"/>
              <a:t>jsmith</a:t>
            </a:r>
            <a:endParaRPr lang="en-US" sz="2000" dirty="0"/>
          </a:p>
        </p:txBody>
      </p:sp>
      <p:sp>
        <p:nvSpPr>
          <p:cNvPr id="15" name="Freeform 14"/>
          <p:cNvSpPr/>
          <p:nvPr/>
        </p:nvSpPr>
        <p:spPr>
          <a:xfrm>
            <a:off x="4572000" y="4316413"/>
            <a:ext cx="2039938" cy="576262"/>
          </a:xfrm>
          <a:custGeom>
            <a:avLst/>
            <a:gdLst/>
            <a:ahLst/>
            <a:cxnLst/>
            <a:rect l="0" t="0" r="0" b="0"/>
            <a:pathLst>
              <a:path>
                <a:moveTo>
                  <a:pt x="0" y="0"/>
                </a:moveTo>
                <a:lnTo>
                  <a:pt x="0" y="306490"/>
                </a:lnTo>
                <a:lnTo>
                  <a:pt x="2040131" y="306490"/>
                </a:lnTo>
                <a:lnTo>
                  <a:pt x="2040131" y="612980"/>
                </a:lnTo>
              </a:path>
            </a:pathLst>
          </a:custGeom>
          <a:noFill/>
          <a:ln w="12700">
            <a:solidFill>
              <a:schemeClr val="tx1"/>
            </a:solidFill>
          </a:ln>
        </p:spPr>
        <p:style>
          <a:lnRef idx="2">
            <a:scrgbClr r="0" g="0" b="0"/>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16" name="Freeform 15"/>
          <p:cNvSpPr/>
          <p:nvPr/>
        </p:nvSpPr>
        <p:spPr>
          <a:xfrm>
            <a:off x="5884685" y="4929757"/>
            <a:ext cx="1454899" cy="679952"/>
          </a:xfrm>
          <a:custGeom>
            <a:avLst/>
            <a:gdLst>
              <a:gd name="connsiteX0" fmla="*/ 0 w 1454899"/>
              <a:gd name="connsiteY0" fmla="*/ 105535 h 1055352"/>
              <a:gd name="connsiteX1" fmla="*/ 105535 w 1454899"/>
              <a:gd name="connsiteY1" fmla="*/ 0 h 1055352"/>
              <a:gd name="connsiteX2" fmla="*/ 1349364 w 1454899"/>
              <a:gd name="connsiteY2" fmla="*/ 0 h 1055352"/>
              <a:gd name="connsiteX3" fmla="*/ 1454899 w 1454899"/>
              <a:gd name="connsiteY3" fmla="*/ 105535 h 1055352"/>
              <a:gd name="connsiteX4" fmla="*/ 1454899 w 1454899"/>
              <a:gd name="connsiteY4" fmla="*/ 949817 h 1055352"/>
              <a:gd name="connsiteX5" fmla="*/ 1349364 w 1454899"/>
              <a:gd name="connsiteY5" fmla="*/ 1055352 h 1055352"/>
              <a:gd name="connsiteX6" fmla="*/ 105535 w 1454899"/>
              <a:gd name="connsiteY6" fmla="*/ 1055352 h 1055352"/>
              <a:gd name="connsiteX7" fmla="*/ 0 w 1454899"/>
              <a:gd name="connsiteY7" fmla="*/ 949817 h 1055352"/>
              <a:gd name="connsiteX8" fmla="*/ 0 w 1454899"/>
              <a:gd name="connsiteY8" fmla="*/ 105535 h 1055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4899" h="1055352">
                <a:moveTo>
                  <a:pt x="0" y="105535"/>
                </a:moveTo>
                <a:cubicBezTo>
                  <a:pt x="0" y="47250"/>
                  <a:pt x="47250" y="0"/>
                  <a:pt x="105535" y="0"/>
                </a:cubicBezTo>
                <a:lnTo>
                  <a:pt x="1349364" y="0"/>
                </a:lnTo>
                <a:cubicBezTo>
                  <a:pt x="1407649" y="0"/>
                  <a:pt x="1454899" y="47250"/>
                  <a:pt x="1454899" y="105535"/>
                </a:cubicBezTo>
                <a:lnTo>
                  <a:pt x="1454899" y="949817"/>
                </a:lnTo>
                <a:cubicBezTo>
                  <a:pt x="1454899" y="1008102"/>
                  <a:pt x="1407649" y="1055352"/>
                  <a:pt x="1349364" y="1055352"/>
                </a:cubicBezTo>
                <a:lnTo>
                  <a:pt x="105535" y="1055352"/>
                </a:lnTo>
                <a:cubicBezTo>
                  <a:pt x="47250" y="1055352"/>
                  <a:pt x="0" y="1008102"/>
                  <a:pt x="0" y="949817"/>
                </a:cubicBezTo>
                <a:lnTo>
                  <a:pt x="0" y="105535"/>
                </a:lnTo>
                <a:close/>
              </a:path>
            </a:pathLst>
          </a:custGeom>
          <a:noFill/>
          <a:ln w="12700">
            <a:solidFill>
              <a:schemeClr val="tx1"/>
            </a:solidFill>
          </a:ln>
          <a:effectLst/>
          <a:scene3d>
            <a:camera prst="orthographicFront"/>
            <a:lightRig rig="flat" dir="t"/>
          </a:scene3d>
          <a:sp3d prstMaterial="dkEdge">
            <a:bevelT w="8200" h="38100"/>
          </a:sp3d>
        </p:spPr>
        <p:style>
          <a:lnRef idx="0">
            <a:scrgbClr r="0" g="0" b="0"/>
          </a:lnRef>
          <a:fillRef idx="2">
            <a:scrgbClr r="0" g="0" b="0"/>
          </a:fillRef>
          <a:effectRef idx="1">
            <a:schemeClr val="accent1">
              <a:hueOff val="0"/>
              <a:satOff val="0"/>
              <a:lumOff val="0"/>
              <a:alphaOff val="0"/>
            </a:schemeClr>
          </a:effectRef>
          <a:fontRef idx="minor">
            <a:schemeClr val="dk1"/>
          </a:fontRef>
        </p:style>
        <p:txBody>
          <a:bodyPr lIns="107110" tIns="107110" rIns="107110" bIns="107110" spcCol="1270" anchor="ctr"/>
          <a:lstStyle/>
          <a:p>
            <a:pPr algn="ctr" defTabSz="889000">
              <a:lnSpc>
                <a:spcPct val="90000"/>
              </a:lnSpc>
              <a:spcAft>
                <a:spcPct val="35000"/>
              </a:spcAft>
              <a:defRPr/>
            </a:pPr>
            <a:r>
              <a:rPr lang="en-US" sz="2000" dirty="0" err="1"/>
              <a:t>jdoe</a:t>
            </a:r>
            <a:endParaRPr lang="en-US" sz="2000" dirty="0"/>
          </a:p>
        </p:txBody>
      </p:sp>
      <p:sp>
        <p:nvSpPr>
          <p:cNvPr id="17" name="Freeform 16"/>
          <p:cNvSpPr/>
          <p:nvPr/>
        </p:nvSpPr>
        <p:spPr>
          <a:xfrm>
            <a:off x="4572000" y="3114675"/>
            <a:ext cx="2039938" cy="576263"/>
          </a:xfrm>
          <a:custGeom>
            <a:avLst/>
            <a:gdLst/>
            <a:ahLst/>
            <a:cxnLst/>
            <a:rect l="0" t="0" r="0" b="0"/>
            <a:pathLst>
              <a:path>
                <a:moveTo>
                  <a:pt x="0" y="0"/>
                </a:moveTo>
                <a:lnTo>
                  <a:pt x="0" y="259378"/>
                </a:lnTo>
                <a:lnTo>
                  <a:pt x="2040093" y="259378"/>
                </a:lnTo>
                <a:lnTo>
                  <a:pt x="2040093" y="518757"/>
                </a:lnTo>
              </a:path>
            </a:pathLst>
          </a:custGeom>
          <a:noFill/>
          <a:ln w="12700">
            <a:solidFill>
              <a:schemeClr val="tx1"/>
            </a:solidFill>
          </a:ln>
        </p:spPr>
        <p:style>
          <a:lnRef idx="2">
            <a:scrgbClr r="0" g="0" b="0"/>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18" name="Freeform 17"/>
          <p:cNvSpPr/>
          <p:nvPr/>
        </p:nvSpPr>
        <p:spPr>
          <a:xfrm>
            <a:off x="5884685" y="3633964"/>
            <a:ext cx="1454899" cy="679952"/>
          </a:xfrm>
          <a:custGeom>
            <a:avLst/>
            <a:gdLst>
              <a:gd name="connsiteX0" fmla="*/ 0 w 1454899"/>
              <a:gd name="connsiteY0" fmla="*/ 105535 h 1055352"/>
              <a:gd name="connsiteX1" fmla="*/ 105535 w 1454899"/>
              <a:gd name="connsiteY1" fmla="*/ 0 h 1055352"/>
              <a:gd name="connsiteX2" fmla="*/ 1349364 w 1454899"/>
              <a:gd name="connsiteY2" fmla="*/ 0 h 1055352"/>
              <a:gd name="connsiteX3" fmla="*/ 1454899 w 1454899"/>
              <a:gd name="connsiteY3" fmla="*/ 105535 h 1055352"/>
              <a:gd name="connsiteX4" fmla="*/ 1454899 w 1454899"/>
              <a:gd name="connsiteY4" fmla="*/ 949817 h 1055352"/>
              <a:gd name="connsiteX5" fmla="*/ 1349364 w 1454899"/>
              <a:gd name="connsiteY5" fmla="*/ 1055352 h 1055352"/>
              <a:gd name="connsiteX6" fmla="*/ 105535 w 1454899"/>
              <a:gd name="connsiteY6" fmla="*/ 1055352 h 1055352"/>
              <a:gd name="connsiteX7" fmla="*/ 0 w 1454899"/>
              <a:gd name="connsiteY7" fmla="*/ 949817 h 1055352"/>
              <a:gd name="connsiteX8" fmla="*/ 0 w 1454899"/>
              <a:gd name="connsiteY8" fmla="*/ 105535 h 1055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4899" h="1055352">
                <a:moveTo>
                  <a:pt x="0" y="105535"/>
                </a:moveTo>
                <a:cubicBezTo>
                  <a:pt x="0" y="47250"/>
                  <a:pt x="47250" y="0"/>
                  <a:pt x="105535" y="0"/>
                </a:cubicBezTo>
                <a:lnTo>
                  <a:pt x="1349364" y="0"/>
                </a:lnTo>
                <a:cubicBezTo>
                  <a:pt x="1407649" y="0"/>
                  <a:pt x="1454899" y="47250"/>
                  <a:pt x="1454899" y="105535"/>
                </a:cubicBezTo>
                <a:lnTo>
                  <a:pt x="1454899" y="949817"/>
                </a:lnTo>
                <a:cubicBezTo>
                  <a:pt x="1454899" y="1008102"/>
                  <a:pt x="1407649" y="1055352"/>
                  <a:pt x="1349364" y="1055352"/>
                </a:cubicBezTo>
                <a:lnTo>
                  <a:pt x="105535" y="1055352"/>
                </a:lnTo>
                <a:cubicBezTo>
                  <a:pt x="47250" y="1055352"/>
                  <a:pt x="0" y="1008102"/>
                  <a:pt x="0" y="949817"/>
                </a:cubicBezTo>
                <a:lnTo>
                  <a:pt x="0" y="105535"/>
                </a:lnTo>
                <a:close/>
              </a:path>
            </a:pathLst>
          </a:custGeom>
          <a:noFill/>
          <a:ln w="12700">
            <a:solidFill>
              <a:schemeClr val="tx1"/>
            </a:solidFill>
          </a:ln>
          <a:effectLst/>
          <a:scene3d>
            <a:camera prst="orthographicFront"/>
            <a:lightRig rig="flat" dir="t"/>
          </a:scene3d>
          <a:sp3d prstMaterial="dkEdge">
            <a:bevelT w="8200" h="38100"/>
          </a:sp3d>
        </p:spPr>
        <p:style>
          <a:lnRef idx="0">
            <a:scrgbClr r="0" g="0" b="0"/>
          </a:lnRef>
          <a:fillRef idx="2">
            <a:scrgbClr r="0" g="0" b="0"/>
          </a:fillRef>
          <a:effectRef idx="1">
            <a:schemeClr val="accent1">
              <a:hueOff val="0"/>
              <a:satOff val="0"/>
              <a:lumOff val="0"/>
              <a:alphaOff val="0"/>
            </a:schemeClr>
          </a:effectRef>
          <a:fontRef idx="minor">
            <a:schemeClr val="dk1"/>
          </a:fontRef>
        </p:style>
        <p:txBody>
          <a:bodyPr lIns="107110" tIns="107110" rIns="107110" bIns="107110" spcCol="1270" anchor="ctr"/>
          <a:lstStyle/>
          <a:p>
            <a:pPr algn="ctr" defTabSz="889000">
              <a:lnSpc>
                <a:spcPct val="90000"/>
              </a:lnSpc>
              <a:spcAft>
                <a:spcPct val="35000"/>
              </a:spcAft>
              <a:defRPr/>
            </a:pPr>
            <a:r>
              <a:rPr lang="en-US" sz="2000" dirty="0"/>
              <a:t>admin</a:t>
            </a:r>
          </a:p>
        </p:txBody>
      </p:sp>
      <p:sp>
        <p:nvSpPr>
          <p:cNvPr id="9245" name="TextBox 19"/>
          <p:cNvSpPr txBox="1">
            <a:spLocks noChangeArrowheads="1"/>
          </p:cNvSpPr>
          <p:nvPr/>
        </p:nvSpPr>
        <p:spPr bwMode="auto">
          <a:xfrm>
            <a:off x="5043488" y="4883150"/>
            <a:ext cx="754062"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3200"/>
              <a:t>. . .</a:t>
            </a:r>
          </a:p>
        </p:txBody>
      </p:sp>
      <p:sp>
        <p:nvSpPr>
          <p:cNvPr id="21" name="TextBox 20"/>
          <p:cNvSpPr txBox="1"/>
          <p:nvPr/>
        </p:nvSpPr>
        <p:spPr>
          <a:xfrm>
            <a:off x="2197100" y="5084763"/>
            <a:ext cx="795338" cy="400050"/>
          </a:xfrm>
          <a:prstGeom prst="rect">
            <a:avLst/>
          </a:prstGeom>
          <a:noFill/>
        </p:spPr>
        <p:txBody>
          <a:bodyPr wrap="none">
            <a:spAutoFit/>
          </a:bodyPr>
          <a:lstStyle/>
          <a:p>
            <a:pPr>
              <a:defRPr/>
            </a:pPr>
            <a:r>
              <a:rPr lang="en-US" sz="2000" dirty="0" err="1">
                <a:latin typeface="+mn-lt"/>
              </a:rPr>
              <a:t>lpress</a:t>
            </a:r>
            <a:endParaRPr lang="en-US" sz="2000" dirty="0">
              <a:latin typeface="+mn-lt"/>
            </a:endParaRPr>
          </a:p>
        </p:txBody>
      </p:sp>
      <p:sp>
        <p:nvSpPr>
          <p:cNvPr id="9247" name="Rectangle 21"/>
          <p:cNvSpPr>
            <a:spLocks noChangeArrowheads="1"/>
          </p:cNvSpPr>
          <p:nvPr/>
        </p:nvSpPr>
        <p:spPr bwMode="auto">
          <a:xfrm>
            <a:off x="1905000" y="5610225"/>
            <a:ext cx="131445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lnSpc>
                <a:spcPct val="150000"/>
              </a:lnSpc>
            </a:pPr>
            <a:r>
              <a:rPr lang="en-US" altLang="en-US" sz="1600">
                <a:solidFill>
                  <a:srgbClr val="FF0000"/>
                </a:solidFill>
              </a:rPr>
              <a:t>shortbio.htm</a:t>
            </a:r>
          </a:p>
        </p:txBody>
      </p:sp>
      <p:sp>
        <p:nvSpPr>
          <p:cNvPr id="9248" name="Rectangle 1"/>
          <p:cNvSpPr>
            <a:spLocks noChangeArrowheads="1"/>
          </p:cNvSpPr>
          <p:nvPr/>
        </p:nvSpPr>
        <p:spPr bwMode="auto">
          <a:xfrm>
            <a:off x="1214438" y="1352550"/>
            <a:ext cx="67151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en-US" altLang="en-US" sz="2400"/>
              <a:t>http://som.csudh.edu/fac/lpress/</a:t>
            </a:r>
            <a:r>
              <a:rPr lang="en-US" altLang="en-US" sz="2400">
                <a:solidFill>
                  <a:srgbClr val="FF0000"/>
                </a:solidFill>
              </a:rPr>
              <a:t>shortbio.htm</a:t>
            </a:r>
          </a:p>
        </p:txBody>
      </p:sp>
      <p:sp>
        <p:nvSpPr>
          <p:cNvPr id="9249" name="Text Box 4"/>
          <p:cNvSpPr txBox="1">
            <a:spLocks noChangeArrowheads="1"/>
          </p:cNvSpPr>
          <p:nvPr/>
        </p:nvSpPr>
        <p:spPr bwMode="auto">
          <a:xfrm>
            <a:off x="0" y="431800"/>
            <a:ext cx="9144000" cy="522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en-US" altLang="en-US" sz="2800"/>
              <a:t>The file name</a:t>
            </a:r>
          </a:p>
        </p:txBody>
      </p:sp>
    </p:spTree>
    <p:extLst>
      <p:ext uri="{BB962C8B-B14F-4D97-AF65-F5344CB8AC3E}">
        <p14:creationId xmlns:p14="http://schemas.microsoft.com/office/powerpoint/2010/main" val="1676775759"/>
      </p:ext>
    </p:extLst>
  </p:cSld>
  <p:clrMapOvr>
    <a:masterClrMapping/>
  </p:clrMapOvr>
  <p:transition>
    <p:wipe dir="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a:hlinkClick r:id="rId3"/>
          </p:cNvPr>
          <p:cNvSpPr>
            <a:spLocks noChangeArrowheads="1"/>
          </p:cNvSpPr>
          <p:nvPr/>
        </p:nvSpPr>
        <p:spPr bwMode="auto">
          <a:xfrm>
            <a:off x="914400" y="3352800"/>
            <a:ext cx="2774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2400">
                <a:hlinkClick r:id="rId4"/>
              </a:rPr>
              <a:t>http://bit.ly/djeREW</a:t>
            </a:r>
            <a:endParaRPr lang="en-US" altLang="en-US" sz="2400"/>
          </a:p>
        </p:txBody>
      </p:sp>
      <p:sp>
        <p:nvSpPr>
          <p:cNvPr id="10243" name="Rectangle 3"/>
          <p:cNvSpPr>
            <a:spLocks noChangeArrowheads="1"/>
          </p:cNvSpPr>
          <p:nvPr/>
        </p:nvSpPr>
        <p:spPr bwMode="auto">
          <a:xfrm>
            <a:off x="0" y="457200"/>
            <a:ext cx="91440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en-US" altLang="en-US" sz="3200"/>
              <a:t>URLs may be shortened</a:t>
            </a:r>
          </a:p>
        </p:txBody>
      </p:sp>
      <p:sp>
        <p:nvSpPr>
          <p:cNvPr id="10244" name="Rectangle 4"/>
          <p:cNvSpPr>
            <a:spLocks noChangeArrowheads="1"/>
          </p:cNvSpPr>
          <p:nvPr/>
        </p:nvSpPr>
        <p:spPr bwMode="auto">
          <a:xfrm>
            <a:off x="914400" y="1676400"/>
            <a:ext cx="73152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2400">
                <a:hlinkClick r:id="rId5"/>
              </a:rPr>
              <a:t>http://www.csudh.edu/studentaffairs/financialaid/faq.shtml#apply_for_scholarships</a:t>
            </a:r>
            <a:endParaRPr lang="en-US" altLang="en-US" sz="2400"/>
          </a:p>
        </p:txBody>
      </p:sp>
      <p:sp>
        <p:nvSpPr>
          <p:cNvPr id="10245" name="Text Box 5"/>
          <p:cNvSpPr txBox="1">
            <a:spLocks noChangeArrowheads="1"/>
          </p:cNvSpPr>
          <p:nvPr/>
        </p:nvSpPr>
        <p:spPr bwMode="auto">
          <a:xfrm>
            <a:off x="914400" y="5562600"/>
            <a:ext cx="71628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2000"/>
              <a:t>(I shortened the URL using the service at </a:t>
            </a:r>
            <a:r>
              <a:rPr lang="en-US" altLang="en-US" sz="2000">
                <a:hlinkClick r:id="rId6"/>
              </a:rPr>
              <a:t>http://bit.ly</a:t>
            </a:r>
            <a:r>
              <a:rPr lang="en-US" altLang="en-US" sz="2000"/>
              <a:t>.  There are others that do the same thing.)</a:t>
            </a:r>
          </a:p>
        </p:txBody>
      </p:sp>
    </p:spTree>
    <p:extLst>
      <p:ext uri="{BB962C8B-B14F-4D97-AF65-F5344CB8AC3E}">
        <p14:creationId xmlns:p14="http://schemas.microsoft.com/office/powerpoint/2010/main" val="3928920485"/>
      </p:ext>
    </p:extLst>
  </p:cSld>
  <p:clrMapOvr>
    <a:masterClrMapping/>
  </p:clrMapOvr>
  <p:transition>
    <p:wipe dir="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ChangeArrowheads="1"/>
          </p:cNvSpPr>
          <p:nvPr/>
        </p:nvSpPr>
        <p:spPr bwMode="auto">
          <a:xfrm>
            <a:off x="0" y="914400"/>
            <a:ext cx="91440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en-US" altLang="en-US" sz="3200"/>
              <a:t>Know the source of a shortened URL</a:t>
            </a:r>
          </a:p>
        </p:txBody>
      </p:sp>
      <p:sp>
        <p:nvSpPr>
          <p:cNvPr id="11267" name="Rectangle 3"/>
          <p:cNvSpPr>
            <a:spLocks noChangeArrowheads="1"/>
          </p:cNvSpPr>
          <p:nvPr/>
        </p:nvSpPr>
        <p:spPr bwMode="auto">
          <a:xfrm>
            <a:off x="0" y="2608263"/>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en-US" altLang="en-US" sz="2400">
                <a:hlinkClick r:id="rId3"/>
              </a:rPr>
              <a:t>http://bit.ly/9dLHk5</a:t>
            </a:r>
            <a:endParaRPr lang="en-US" altLang="en-US" sz="2400"/>
          </a:p>
        </p:txBody>
      </p:sp>
    </p:spTree>
    <p:extLst>
      <p:ext uri="{BB962C8B-B14F-4D97-AF65-F5344CB8AC3E}">
        <p14:creationId xmlns:p14="http://schemas.microsoft.com/office/powerpoint/2010/main" val="2206079425"/>
      </p:ext>
    </p:extLst>
  </p:cSld>
  <p:clrMapOvr>
    <a:masterClrMapping/>
  </p:clrMapOvr>
  <p:transition>
    <p:wipe dir="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Lake</a:t>
            </a:r>
            <a:endParaRPr lang="en-US" dirty="0"/>
          </a:p>
        </p:txBody>
      </p:sp>
      <p:pic>
        <p:nvPicPr>
          <p:cNvPr id="5122" name="Picture 2" descr="zData Big Data Lake"/>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57200" y="2401417"/>
            <a:ext cx="6781800" cy="364919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304800" y="1295400"/>
            <a:ext cx="7620000" cy="646331"/>
          </a:xfrm>
          <a:prstGeom prst="rect">
            <a:avLst/>
          </a:prstGeom>
        </p:spPr>
        <p:txBody>
          <a:bodyPr wrap="square">
            <a:spAutoFit/>
          </a:bodyPr>
          <a:lstStyle/>
          <a:p>
            <a:r>
              <a:rPr lang="en-US" dirty="0"/>
              <a:t>A </a:t>
            </a:r>
            <a:r>
              <a:rPr lang="en-US" b="1" dirty="0"/>
              <a:t>data lake</a:t>
            </a:r>
            <a:r>
              <a:rPr lang="en-US" dirty="0"/>
              <a:t> is a storage repository that holds a vast amount of raw </a:t>
            </a:r>
            <a:r>
              <a:rPr lang="en-US" b="1" dirty="0" smtClean="0"/>
              <a:t>data </a:t>
            </a:r>
            <a:r>
              <a:rPr lang="en-US" dirty="0" smtClean="0"/>
              <a:t>in </a:t>
            </a:r>
            <a:r>
              <a:rPr lang="en-US" dirty="0"/>
              <a:t>its native format until it is needed</a:t>
            </a:r>
          </a:p>
        </p:txBody>
      </p:sp>
    </p:spTree>
    <p:extLst>
      <p:ext uri="{BB962C8B-B14F-4D97-AF65-F5344CB8AC3E}">
        <p14:creationId xmlns:p14="http://schemas.microsoft.com/office/powerpoint/2010/main" val="367002256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ext Box 2"/>
          <p:cNvSpPr txBox="1">
            <a:spLocks noChangeArrowheads="1"/>
          </p:cNvSpPr>
          <p:nvPr/>
        </p:nvSpPr>
        <p:spPr bwMode="auto">
          <a:xfrm>
            <a:off x="0" y="2919413"/>
            <a:ext cx="9144000"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en-US" altLang="en-US" sz="2400"/>
              <a:t>som.csudh.edu/fac/lpress/shortbio.htm</a:t>
            </a:r>
          </a:p>
        </p:txBody>
      </p:sp>
      <p:sp>
        <p:nvSpPr>
          <p:cNvPr id="12291" name="Text Box 3"/>
          <p:cNvSpPr txBox="1">
            <a:spLocks noChangeArrowheads="1"/>
          </p:cNvSpPr>
          <p:nvPr/>
        </p:nvSpPr>
        <p:spPr bwMode="auto">
          <a:xfrm>
            <a:off x="0" y="706438"/>
            <a:ext cx="914400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en-US" altLang="en-US" sz="3200"/>
              <a:t>You can delete the </a:t>
            </a:r>
            <a:r>
              <a:rPr lang="en-US" altLang="en-US" sz="3200" i="1"/>
              <a:t>http://</a:t>
            </a:r>
            <a:endParaRPr lang="en-US" altLang="en-US" sz="3200"/>
          </a:p>
        </p:txBody>
      </p:sp>
    </p:spTree>
    <p:extLst>
      <p:ext uri="{BB962C8B-B14F-4D97-AF65-F5344CB8AC3E}">
        <p14:creationId xmlns:p14="http://schemas.microsoft.com/office/powerpoint/2010/main" val="3758024980"/>
      </p:ext>
    </p:extLst>
  </p:cSld>
  <p:clrMapOvr>
    <a:masterClrMapping/>
  </p:clrMapOvr>
  <p:transition>
    <p:wipe dir="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ext Box 2"/>
          <p:cNvSpPr txBox="1">
            <a:spLocks noChangeArrowheads="1"/>
          </p:cNvSpPr>
          <p:nvPr/>
        </p:nvSpPr>
        <p:spPr bwMode="auto">
          <a:xfrm>
            <a:off x="0" y="1554163"/>
            <a:ext cx="9144000"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en-US" altLang="en-US" sz="2400"/>
              <a:t>http://bpastudio.csudh.edu/fac/lpress/</a:t>
            </a:r>
          </a:p>
        </p:txBody>
      </p:sp>
      <p:sp>
        <p:nvSpPr>
          <p:cNvPr id="13315" name="Text Box 3"/>
          <p:cNvSpPr txBox="1">
            <a:spLocks noChangeArrowheads="1"/>
          </p:cNvSpPr>
          <p:nvPr/>
        </p:nvSpPr>
        <p:spPr bwMode="auto">
          <a:xfrm>
            <a:off x="0" y="531813"/>
            <a:ext cx="914400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en-US" altLang="en-US" sz="3200"/>
              <a:t>What happens if you delete the file name?</a:t>
            </a:r>
          </a:p>
        </p:txBody>
      </p:sp>
      <p:sp>
        <p:nvSpPr>
          <p:cNvPr id="13316" name="Text Box 4"/>
          <p:cNvSpPr txBox="1">
            <a:spLocks noChangeArrowheads="1"/>
          </p:cNvSpPr>
          <p:nvPr/>
        </p:nvSpPr>
        <p:spPr bwMode="auto">
          <a:xfrm>
            <a:off x="955675" y="3681413"/>
            <a:ext cx="7232650" cy="1631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2000"/>
              <a:t>The Web server will look for a file with a default name, which is specified by the server administrator.  </a:t>
            </a:r>
          </a:p>
          <a:p>
            <a:pPr eaLnBrk="1" hangingPunct="1"/>
            <a:endParaRPr lang="en-US" altLang="en-US" sz="2000"/>
          </a:p>
          <a:p>
            <a:pPr eaLnBrk="1" hangingPunct="1"/>
            <a:r>
              <a:rPr lang="en-US" altLang="en-US" sz="2000"/>
              <a:t>Traditional default names are </a:t>
            </a:r>
            <a:r>
              <a:rPr lang="en-US" altLang="en-US" sz="2000" i="1"/>
              <a:t>index.htm, Index.html, default.htm, </a:t>
            </a:r>
            <a:r>
              <a:rPr lang="en-US" altLang="en-US" sz="2000"/>
              <a:t>and</a:t>
            </a:r>
            <a:r>
              <a:rPr lang="en-US" altLang="en-US" sz="2000" i="1"/>
              <a:t> default.html.</a:t>
            </a:r>
          </a:p>
        </p:txBody>
      </p:sp>
    </p:spTree>
    <p:extLst>
      <p:ext uri="{BB962C8B-B14F-4D97-AF65-F5344CB8AC3E}">
        <p14:creationId xmlns:p14="http://schemas.microsoft.com/office/powerpoint/2010/main" val="848889910"/>
      </p:ext>
    </p:extLst>
  </p:cSld>
  <p:clrMapOvr>
    <a:masterClrMapping/>
  </p:clrMapOvr>
  <p:transition>
    <p:wipe dir="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457200" y="-106363"/>
            <a:ext cx="8229600" cy="1143001"/>
          </a:xfrm>
        </p:spPr>
        <p:txBody>
          <a:bodyPr/>
          <a:lstStyle/>
          <a:p>
            <a:r>
              <a:rPr lang="en-US" altLang="en-US" sz="3200" smtClean="0"/>
              <a:t>URL summary</a:t>
            </a:r>
          </a:p>
        </p:txBody>
      </p:sp>
      <p:sp>
        <p:nvSpPr>
          <p:cNvPr id="14339" name="Rectangle 3"/>
          <p:cNvSpPr>
            <a:spLocks noGrp="1" noChangeArrowheads="1"/>
          </p:cNvSpPr>
          <p:nvPr>
            <p:ph idx="1"/>
          </p:nvPr>
        </p:nvSpPr>
        <p:spPr>
          <a:xfrm>
            <a:off x="381000" y="2438400"/>
            <a:ext cx="8229600" cy="2971800"/>
          </a:xfrm>
          <a:ln>
            <a:solidFill>
              <a:schemeClr val="tx1"/>
            </a:solidFill>
            <a:miter lim="800000"/>
            <a:headEnd/>
            <a:tailEnd/>
          </a:ln>
        </p:spPr>
        <p:txBody>
          <a:bodyPr/>
          <a:lstStyle/>
          <a:p>
            <a:pPr marL="573088" indent="-573088">
              <a:buFont typeface="Wingdings" pitchFamily="2" charset="2"/>
              <a:buBlip>
                <a:blip r:embed="rId3"/>
              </a:buBlip>
              <a:tabLst>
                <a:tab pos="0" algn="l"/>
              </a:tabLst>
            </a:pPr>
            <a:r>
              <a:rPr lang="en-US" altLang="en-US" sz="2400" smtClean="0"/>
              <a:t>This request is for a Web (http) server</a:t>
            </a:r>
          </a:p>
          <a:p>
            <a:pPr marL="573088" indent="-573088">
              <a:buClr>
                <a:srgbClr val="FF0000"/>
              </a:buClr>
              <a:buFont typeface="Wingdings" pitchFamily="2" charset="2"/>
              <a:buBlip>
                <a:blip r:embed="rId4"/>
              </a:buBlip>
              <a:tabLst>
                <a:tab pos="0" algn="l"/>
              </a:tabLst>
            </a:pPr>
            <a:r>
              <a:rPr lang="en-US" altLang="en-US" sz="2400" smtClean="0"/>
              <a:t>The server program is running on a computer with the domain name </a:t>
            </a:r>
            <a:r>
              <a:rPr lang="en-US" altLang="en-US" sz="2400" i="1" smtClean="0"/>
              <a:t>som.csudh.edu</a:t>
            </a:r>
          </a:p>
          <a:p>
            <a:pPr marL="573088" indent="-573088">
              <a:buClr>
                <a:srgbClr val="00FF00"/>
              </a:buClr>
              <a:buFont typeface="Wingdings" pitchFamily="2" charset="2"/>
              <a:buBlip>
                <a:blip r:embed="rId5"/>
              </a:buBlip>
              <a:tabLst>
                <a:tab pos="0" algn="l"/>
              </a:tabLst>
            </a:pPr>
            <a:r>
              <a:rPr lang="en-US" altLang="en-US" sz="2400" smtClean="0"/>
              <a:t>Look in a subdirectory called </a:t>
            </a:r>
            <a:r>
              <a:rPr lang="en-US" altLang="en-US" sz="2400" i="1" smtClean="0"/>
              <a:t>fac/lpress</a:t>
            </a:r>
          </a:p>
          <a:p>
            <a:pPr marL="573088" indent="-573088">
              <a:buClr>
                <a:srgbClr val="0000FF"/>
              </a:buClr>
              <a:buFont typeface="Wingdings" pitchFamily="2" charset="2"/>
              <a:buBlip>
                <a:blip r:embed="rId6"/>
              </a:buBlip>
              <a:tabLst>
                <a:tab pos="0" algn="l"/>
              </a:tabLst>
            </a:pPr>
            <a:r>
              <a:rPr lang="en-US" altLang="en-US" sz="2400" smtClean="0"/>
              <a:t>If there is a file called </a:t>
            </a:r>
            <a:r>
              <a:rPr lang="en-US" altLang="en-US" sz="2400" i="1" smtClean="0"/>
              <a:t>shortbio.htm</a:t>
            </a:r>
            <a:r>
              <a:rPr lang="en-US" altLang="en-US" sz="2400" smtClean="0"/>
              <a:t>, send it back to the client to be displayed; if not, send an error message back to the client</a:t>
            </a:r>
          </a:p>
        </p:txBody>
      </p:sp>
      <p:sp>
        <p:nvSpPr>
          <p:cNvPr id="14340" name="Text Box 4"/>
          <p:cNvSpPr txBox="1">
            <a:spLocks noChangeArrowheads="1"/>
          </p:cNvSpPr>
          <p:nvPr/>
        </p:nvSpPr>
        <p:spPr bwMode="auto">
          <a:xfrm>
            <a:off x="457200" y="1447800"/>
            <a:ext cx="6223000"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2400"/>
              <a:t>http://</a:t>
            </a:r>
            <a:r>
              <a:rPr lang="en-US" altLang="en-US" sz="2400">
                <a:solidFill>
                  <a:srgbClr val="FF0000"/>
                </a:solidFill>
              </a:rPr>
              <a:t>som.csudh.edu</a:t>
            </a:r>
            <a:r>
              <a:rPr lang="en-US" altLang="en-US" sz="2400"/>
              <a:t>/</a:t>
            </a:r>
            <a:r>
              <a:rPr lang="en-US" altLang="en-US" sz="2400">
                <a:solidFill>
                  <a:srgbClr val="00FF00"/>
                </a:solidFill>
              </a:rPr>
              <a:t>fac/lpress</a:t>
            </a:r>
            <a:r>
              <a:rPr lang="en-US" altLang="en-US" sz="2400"/>
              <a:t>/</a:t>
            </a:r>
            <a:r>
              <a:rPr lang="en-US" altLang="en-US" sz="2400">
                <a:solidFill>
                  <a:srgbClr val="0000FF"/>
                </a:solidFill>
              </a:rPr>
              <a:t>shortbio.htm</a:t>
            </a:r>
          </a:p>
        </p:txBody>
      </p:sp>
      <p:sp>
        <p:nvSpPr>
          <p:cNvPr id="14341" name="Text Box 5"/>
          <p:cNvSpPr txBox="1">
            <a:spLocks noChangeArrowheads="1"/>
          </p:cNvSpPr>
          <p:nvPr/>
        </p:nvSpPr>
        <p:spPr bwMode="auto">
          <a:xfrm>
            <a:off x="228600" y="6019800"/>
            <a:ext cx="87010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2400"/>
              <a:t>Domain name = the unique name of a computer on the Internet</a:t>
            </a:r>
          </a:p>
        </p:txBody>
      </p:sp>
    </p:spTree>
    <p:extLst>
      <p:ext uri="{BB962C8B-B14F-4D97-AF65-F5344CB8AC3E}">
        <p14:creationId xmlns:p14="http://schemas.microsoft.com/office/powerpoint/2010/main" val="35439407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after the ?</a:t>
            </a:r>
            <a:endParaRPr lang="en-US" dirty="0"/>
          </a:p>
        </p:txBody>
      </p:sp>
      <p:sp>
        <p:nvSpPr>
          <p:cNvPr id="3" name="Content Placeholder 2"/>
          <p:cNvSpPr>
            <a:spLocks noGrp="1"/>
          </p:cNvSpPr>
          <p:nvPr>
            <p:ph idx="1"/>
          </p:nvPr>
        </p:nvSpPr>
        <p:spPr/>
        <p:txBody>
          <a:bodyPr/>
          <a:lstStyle/>
          <a:p>
            <a:r>
              <a:rPr lang="en-US" dirty="0">
                <a:hlinkClick r:id="rId2"/>
              </a:rPr>
              <a:t>http://</a:t>
            </a:r>
            <a:r>
              <a:rPr lang="en-US" dirty="0" smtClean="0">
                <a:hlinkClick r:id="rId2"/>
              </a:rPr>
              <a:t>html.net/page.php?id=1254</a:t>
            </a:r>
            <a:endParaRPr lang="en-US" dirty="0" smtClean="0"/>
          </a:p>
          <a:p>
            <a:endParaRPr lang="en-US" dirty="0"/>
          </a:p>
          <a:p>
            <a:r>
              <a:rPr lang="en-US" dirty="0"/>
              <a:t>Why is there a question mark after the page name?</a:t>
            </a:r>
          </a:p>
          <a:p>
            <a:pPr lvl="1"/>
            <a:r>
              <a:rPr lang="en-US" dirty="0"/>
              <a:t>The answer is that the characters after the question mark are an </a:t>
            </a:r>
            <a:r>
              <a:rPr lang="en-US" b="1" dirty="0"/>
              <a:t>HTTP query string</a:t>
            </a:r>
            <a:r>
              <a:rPr lang="en-US" dirty="0"/>
              <a:t>. An HTTP query string can contain both variables and their values. In the example above, the HTTP query string contains a variable named "id", with the value "1254".</a:t>
            </a:r>
          </a:p>
          <a:p>
            <a:endParaRPr lang="en-US" dirty="0"/>
          </a:p>
        </p:txBody>
      </p:sp>
    </p:spTree>
    <p:extLst>
      <p:ext uri="{BB962C8B-B14F-4D97-AF65-F5344CB8AC3E}">
        <p14:creationId xmlns:p14="http://schemas.microsoft.com/office/powerpoint/2010/main" val="96109426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Simple Architecture diagram</a:t>
            </a:r>
            <a:endParaRPr lang="en-US" dirty="0"/>
          </a:p>
        </p:txBody>
      </p:sp>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1143000"/>
            <a:ext cx="8430744" cy="3790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2819400" y="3886200"/>
            <a:ext cx="2331664" cy="2585323"/>
          </a:xfrm>
          <a:prstGeom prst="rect">
            <a:avLst/>
          </a:prstGeom>
          <a:noFill/>
        </p:spPr>
        <p:txBody>
          <a:bodyPr wrap="none" rtlCol="0">
            <a:spAutoFit/>
          </a:bodyPr>
          <a:lstStyle/>
          <a:p>
            <a:pPr marL="285750" indent="-285750">
              <a:buFont typeface="Arial" panose="020B0604020202020204" pitchFamily="34" charset="0"/>
              <a:buChar char="•"/>
            </a:pPr>
            <a:r>
              <a:rPr lang="en-US" dirty="0" smtClean="0"/>
              <a:t>Intranet Vs Extranet</a:t>
            </a:r>
          </a:p>
          <a:p>
            <a:pPr marL="285750" indent="-285750">
              <a:buFont typeface="Arial" panose="020B0604020202020204" pitchFamily="34" charset="0"/>
              <a:buChar char="•"/>
            </a:pPr>
            <a:r>
              <a:rPr lang="en-US" dirty="0" smtClean="0"/>
              <a:t>DMZ</a:t>
            </a:r>
          </a:p>
          <a:p>
            <a:pPr marL="285750" indent="-285750">
              <a:buFont typeface="Arial" panose="020B0604020202020204" pitchFamily="34" charset="0"/>
              <a:buChar char="•"/>
            </a:pPr>
            <a:r>
              <a:rPr lang="en-US" dirty="0" smtClean="0"/>
              <a:t>Firewall</a:t>
            </a:r>
          </a:p>
          <a:p>
            <a:pPr marL="285750" indent="-285750">
              <a:buFont typeface="Arial" panose="020B0604020202020204" pitchFamily="34" charset="0"/>
              <a:buChar char="•"/>
            </a:pPr>
            <a:r>
              <a:rPr lang="en-US" dirty="0" smtClean="0"/>
              <a:t>Web Server</a:t>
            </a:r>
          </a:p>
          <a:p>
            <a:pPr marL="285750" indent="-285750">
              <a:buFont typeface="Arial" panose="020B0604020202020204" pitchFamily="34" charset="0"/>
              <a:buChar char="•"/>
            </a:pPr>
            <a:r>
              <a:rPr lang="en-US" dirty="0" smtClean="0"/>
              <a:t>Application Server</a:t>
            </a:r>
          </a:p>
          <a:p>
            <a:pPr marL="285750" indent="-285750">
              <a:buFont typeface="Arial" panose="020B0604020202020204" pitchFamily="34" charset="0"/>
              <a:buChar char="•"/>
            </a:pPr>
            <a:r>
              <a:rPr lang="en-US" dirty="0" smtClean="0"/>
              <a:t>Load Balancer</a:t>
            </a:r>
          </a:p>
          <a:p>
            <a:pPr marL="285750" indent="-285750">
              <a:buFont typeface="Arial" panose="020B0604020202020204" pitchFamily="34" charset="0"/>
              <a:buChar char="•"/>
            </a:pPr>
            <a:r>
              <a:rPr lang="en-US" dirty="0" smtClean="0"/>
              <a:t>Database Server</a:t>
            </a:r>
          </a:p>
          <a:p>
            <a:pPr marL="285750" indent="-285750">
              <a:buFont typeface="Arial" panose="020B0604020202020204" pitchFamily="34" charset="0"/>
              <a:buChar char="•"/>
            </a:pPr>
            <a:r>
              <a:rPr lang="en-US" dirty="0" smtClean="0"/>
              <a:t>NAS</a:t>
            </a:r>
          </a:p>
          <a:p>
            <a:pPr marL="285750" indent="-285750">
              <a:buFont typeface="Arial" panose="020B0604020202020204" pitchFamily="34" charset="0"/>
              <a:buChar char="•"/>
            </a:pPr>
            <a:r>
              <a:rPr lang="en-US" dirty="0" smtClean="0"/>
              <a:t>Failover/Backup</a:t>
            </a:r>
            <a:endParaRPr lang="en-US" dirty="0"/>
          </a:p>
        </p:txBody>
      </p:sp>
    </p:spTree>
    <p:extLst>
      <p:ext uri="{BB962C8B-B14F-4D97-AF65-F5344CB8AC3E}">
        <p14:creationId xmlns:p14="http://schemas.microsoft.com/office/powerpoint/2010/main" val="226643349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Regression Analysis</a:t>
            </a:r>
            <a:endParaRPr lang="en-US" dirty="0"/>
          </a:p>
        </p:txBody>
      </p:sp>
      <p:sp>
        <p:nvSpPr>
          <p:cNvPr id="3" name="Content Placeholder 2"/>
          <p:cNvSpPr>
            <a:spLocks noGrp="1"/>
          </p:cNvSpPr>
          <p:nvPr>
            <p:ph idx="1"/>
          </p:nvPr>
        </p:nvSpPr>
        <p:spPr/>
        <p:txBody>
          <a:bodyPr/>
          <a:lstStyle/>
          <a:p>
            <a:r>
              <a:rPr lang="en-US" dirty="0" smtClean="0"/>
              <a:t>What is Regression Analysis</a:t>
            </a:r>
          </a:p>
          <a:p>
            <a:pPr lvl="1"/>
            <a:r>
              <a:rPr lang="en-US" dirty="0"/>
              <a:t>In statistics, </a:t>
            </a:r>
            <a:r>
              <a:rPr lang="en-US" b="1" dirty="0"/>
              <a:t>regression analysis</a:t>
            </a:r>
            <a:r>
              <a:rPr lang="en-US" dirty="0"/>
              <a:t> is a statistical process for estimating the relationships among variables</a:t>
            </a:r>
            <a:r>
              <a:rPr lang="en-US" dirty="0" smtClean="0"/>
              <a:t>.</a:t>
            </a:r>
          </a:p>
          <a:p>
            <a:pPr lvl="1"/>
            <a:r>
              <a:rPr lang="en-US" dirty="0" smtClean="0"/>
              <a:t> </a:t>
            </a:r>
            <a:r>
              <a:rPr lang="en-US" dirty="0"/>
              <a:t>It includes many techniques for modeling and analyzing several variables, when the focus is on the relationship between a dependent variable and one or more independent variables (or 'predictors</a:t>
            </a:r>
            <a:r>
              <a:rPr lang="en-US" dirty="0" smtClean="0"/>
              <a:t>').</a:t>
            </a:r>
          </a:p>
          <a:p>
            <a:pPr lvl="1"/>
            <a:r>
              <a:rPr lang="en-US" dirty="0" smtClean="0"/>
              <a:t>It is used for Predictive Analysis</a:t>
            </a:r>
          </a:p>
          <a:p>
            <a:pPr lvl="2"/>
            <a:r>
              <a:rPr lang="en-US" dirty="0"/>
              <a:t>Predictive analytics encompasses a variety of statistical techniques from modeling, machine learning, and data mining that analyze current and historical facts to make predictions about future, or otherwise unknown, events.</a:t>
            </a:r>
            <a:endParaRPr lang="en-US" dirty="0" smtClean="0"/>
          </a:p>
          <a:p>
            <a:pPr lvl="1"/>
            <a:endParaRPr lang="en-US" baseline="-25000" dirty="0"/>
          </a:p>
          <a:p>
            <a:pPr lvl="1"/>
            <a:endParaRPr lang="en-US" baseline="-25000" dirty="0"/>
          </a:p>
        </p:txBody>
      </p:sp>
    </p:spTree>
    <p:extLst>
      <p:ext uri="{BB962C8B-B14F-4D97-AF65-F5344CB8AC3E}">
        <p14:creationId xmlns:p14="http://schemas.microsoft.com/office/powerpoint/2010/main" val="420033412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Regression Analysis &amp; R</a:t>
            </a:r>
            <a:endParaRPr lang="en-US" dirty="0"/>
          </a:p>
        </p:txBody>
      </p:sp>
      <p:sp>
        <p:nvSpPr>
          <p:cNvPr id="4" name="Content Placeholder 2"/>
          <p:cNvSpPr txBox="1">
            <a:spLocks/>
          </p:cNvSpPr>
          <p:nvPr/>
        </p:nvSpPr>
        <p:spPr>
          <a:xfrm>
            <a:off x="4419600" y="1676400"/>
            <a:ext cx="3505200" cy="4800600"/>
          </a:xfrm>
          <a:prstGeom prst="rect">
            <a:avLst/>
          </a:prstGeom>
        </p:spPr>
        <p:txBody>
          <a:bodyPr vert="horz" lIns="91440" tIns="45720" rIns="91440" bIns="45720" rtlCol="0">
            <a:normAutofit/>
          </a:bodyPr>
          <a:lstStyle>
            <a:lvl1pPr marL="342900" indent="-228600" algn="l" defTabSz="914400" rtl="0" eaLnBrk="1" latinLnBrk="0" hangingPunct="1">
              <a:spcBef>
                <a:spcPct val="20000"/>
              </a:spcBef>
              <a:buClr>
                <a:schemeClr val="accent1"/>
              </a:buClr>
              <a:buFont typeface="Arial" pitchFamily="34" charset="0"/>
              <a:buChar char="•"/>
              <a:defRPr sz="2200" kern="1200">
                <a:solidFill>
                  <a:schemeClr val="tx1"/>
                </a:solidFill>
                <a:latin typeface="+mn-lt"/>
                <a:ea typeface="+mn-ea"/>
                <a:cs typeface="+mn-cs"/>
              </a:defRPr>
            </a:lvl1pPr>
            <a:lvl2pPr marL="640080" indent="-228600" algn="l" defTabSz="914400" rtl="0" eaLnBrk="1" latinLnBrk="0" hangingPunct="1">
              <a:spcBef>
                <a:spcPct val="20000"/>
              </a:spcBef>
              <a:buClr>
                <a:schemeClr val="accent2"/>
              </a:buClr>
              <a:buFont typeface="Arial" pitchFamily="34" charset="0"/>
              <a:buChar char="•"/>
              <a:defRPr sz="2000" kern="1200">
                <a:solidFill>
                  <a:schemeClr val="tx1"/>
                </a:solidFill>
                <a:latin typeface="+mn-lt"/>
                <a:ea typeface="+mn-ea"/>
                <a:cs typeface="+mn-cs"/>
              </a:defRPr>
            </a:lvl2pPr>
            <a:lvl3pPr marL="1005840" indent="-228600" algn="l" defTabSz="914400" rtl="0" eaLnBrk="1" latinLnBrk="0" hangingPunct="1">
              <a:spcBef>
                <a:spcPct val="20000"/>
              </a:spcBef>
              <a:buClr>
                <a:schemeClr val="accent3"/>
              </a:buClr>
              <a:buFont typeface="Arial" pitchFamily="34" charset="0"/>
              <a:buChar char="•"/>
              <a:defRPr sz="1800" kern="1200">
                <a:solidFill>
                  <a:schemeClr val="tx1"/>
                </a:solidFill>
                <a:latin typeface="+mn-lt"/>
                <a:ea typeface="+mn-ea"/>
                <a:cs typeface="+mn-cs"/>
              </a:defRPr>
            </a:lvl3pPr>
            <a:lvl4pPr marL="1280160" indent="-228600" algn="l" defTabSz="914400" rtl="0" eaLnBrk="1" latinLnBrk="0" hangingPunct="1">
              <a:spcBef>
                <a:spcPct val="20000"/>
              </a:spcBef>
              <a:buClr>
                <a:schemeClr val="accent4"/>
              </a:buClr>
              <a:buFont typeface="Arial" pitchFamily="34" charset="0"/>
              <a:buChar char="•"/>
              <a:defRPr sz="1600" kern="1200">
                <a:solidFill>
                  <a:schemeClr val="tx1"/>
                </a:solidFill>
                <a:latin typeface="+mn-lt"/>
                <a:ea typeface="+mn-ea"/>
                <a:cs typeface="+mn-cs"/>
              </a:defRPr>
            </a:lvl4pPr>
            <a:lvl5pPr marL="1554480" indent="-228600" algn="l" defTabSz="914400" rtl="0" eaLnBrk="1" latinLnBrk="0" hangingPunct="1">
              <a:spcBef>
                <a:spcPct val="20000"/>
              </a:spcBef>
              <a:buClr>
                <a:schemeClr val="accent5"/>
              </a:buClr>
              <a:buFont typeface="Arial" pitchFamily="34" charset="0"/>
              <a:buChar char="•"/>
              <a:defRPr sz="1400" kern="1200" baseline="0">
                <a:solidFill>
                  <a:schemeClr val="tx1"/>
                </a:solidFill>
                <a:latin typeface="+mn-lt"/>
                <a:ea typeface="+mn-ea"/>
                <a:cs typeface="+mn-cs"/>
              </a:defRPr>
            </a:lvl5pPr>
            <a:lvl6pPr marL="1737360" indent="-182880" algn="l" defTabSz="914400" rtl="0" eaLnBrk="1" latinLnBrk="0" hangingPunct="1">
              <a:spcBef>
                <a:spcPct val="20000"/>
              </a:spcBef>
              <a:buClr>
                <a:schemeClr val="accent1"/>
              </a:buClr>
              <a:buFont typeface="Arial" pitchFamily="34" charset="0"/>
              <a:buChar char="•"/>
              <a:defRPr sz="1400" kern="1200" baseline="0">
                <a:solidFill>
                  <a:schemeClr val="tx1"/>
                </a:solidFill>
                <a:latin typeface="+mn-lt"/>
                <a:ea typeface="+mn-ea"/>
                <a:cs typeface="+mn-cs"/>
              </a:defRPr>
            </a:lvl6pPr>
            <a:lvl7pPr marL="1920240" indent="-182880" algn="l" defTabSz="914400" rtl="0" eaLnBrk="1" latinLnBrk="0" hangingPunct="1">
              <a:spcBef>
                <a:spcPct val="20000"/>
              </a:spcBef>
              <a:buClr>
                <a:schemeClr val="accent2"/>
              </a:buClr>
              <a:buFont typeface="Arial" pitchFamily="34" charset="0"/>
              <a:buChar char="•"/>
              <a:defRPr sz="1400" kern="1200">
                <a:solidFill>
                  <a:schemeClr val="tx1"/>
                </a:solidFill>
                <a:latin typeface="+mn-lt"/>
                <a:ea typeface="+mn-ea"/>
                <a:cs typeface="+mn-cs"/>
              </a:defRPr>
            </a:lvl7pPr>
            <a:lvl8pPr marL="2103120" indent="-182880" algn="l" defTabSz="914400" rtl="0" eaLnBrk="1" latinLnBrk="0" hangingPunct="1">
              <a:spcBef>
                <a:spcPct val="20000"/>
              </a:spcBef>
              <a:buClr>
                <a:schemeClr val="accent3"/>
              </a:buClr>
              <a:buFont typeface="Arial" pitchFamily="34" charset="0"/>
              <a:buChar char="•"/>
              <a:defRPr sz="1400" kern="1200">
                <a:solidFill>
                  <a:schemeClr val="tx1"/>
                </a:solidFill>
                <a:latin typeface="+mn-lt"/>
                <a:ea typeface="+mn-ea"/>
                <a:cs typeface="+mn-cs"/>
              </a:defRPr>
            </a:lvl8pPr>
            <a:lvl9pPr marL="2286000" indent="-182880" algn="l" defTabSz="914400" rtl="0" eaLnBrk="1" latinLnBrk="0" hangingPunct="1">
              <a:spcBef>
                <a:spcPct val="20000"/>
              </a:spcBef>
              <a:buClr>
                <a:schemeClr val="accent4"/>
              </a:buClr>
              <a:buFont typeface="Arial" pitchFamily="34" charset="0"/>
              <a:buChar char="•"/>
              <a:defRPr sz="1400" kern="1200">
                <a:solidFill>
                  <a:schemeClr val="tx1"/>
                </a:solidFill>
                <a:latin typeface="+mn-lt"/>
                <a:ea typeface="+mn-ea"/>
                <a:cs typeface="+mn-cs"/>
              </a:defRPr>
            </a:lvl9pPr>
          </a:lstStyle>
          <a:p>
            <a:endParaRPr lang="en-US" dirty="0"/>
          </a:p>
        </p:txBody>
      </p:sp>
      <p:sp>
        <p:nvSpPr>
          <p:cNvPr id="6" name="Rectangle 5"/>
          <p:cNvSpPr>
            <a:spLocks noChangeArrowheads="1"/>
          </p:cNvSpPr>
          <p:nvPr/>
        </p:nvSpPr>
        <p:spPr bwMode="auto">
          <a:xfrm>
            <a:off x="313765" y="1311193"/>
            <a:ext cx="4572000" cy="276998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333333"/>
                </a:solidFill>
                <a:effectLst/>
                <a:latin typeface="Open Sans"/>
                <a:cs typeface="Arial" pitchFamily="34" charset="0"/>
              </a:rPr>
              <a:t>Regression means dependence and involves estimating the value of a dependent variable Y, from an independent variable X. In simple regression, only one independent variable is used, whereas* multiple regression two or more independent variables are involved. The simple regression takes the following form.</a:t>
            </a:r>
            <a:endParaRPr kumimoji="0" lang="en-US" altLang="en-US" sz="6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333333"/>
                </a:solidFill>
                <a:effectLst/>
                <a:latin typeface="Open Sans"/>
                <a:cs typeface="Arial" pitchFamily="34" charset="0"/>
              </a:rPr>
              <a:t>                Y = a + </a:t>
            </a:r>
            <a:r>
              <a:rPr kumimoji="0" lang="en-US" altLang="en-US" sz="900" b="0" i="0" u="none" strike="noStrike" cap="none" normalizeH="0" baseline="0" dirty="0" err="1" smtClean="0">
                <a:ln>
                  <a:noFill/>
                </a:ln>
                <a:solidFill>
                  <a:srgbClr val="333333"/>
                </a:solidFill>
                <a:effectLst/>
                <a:latin typeface="Open Sans"/>
                <a:cs typeface="Arial" pitchFamily="34" charset="0"/>
              </a:rPr>
              <a:t>bX</a:t>
            </a:r>
            <a:endParaRPr kumimoji="0" lang="en-US" altLang="en-US" sz="6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333333"/>
                </a:solidFill>
                <a:effectLst/>
                <a:latin typeface="Open Sans"/>
                <a:cs typeface="Arial" pitchFamily="34" charset="0"/>
              </a:rPr>
              <a:t>Where</a:t>
            </a:r>
            <a:endParaRPr kumimoji="0" lang="en-US" altLang="en-US" sz="6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333333"/>
                </a:solidFill>
                <a:effectLst/>
                <a:latin typeface="Open Sans"/>
                <a:cs typeface="Arial" pitchFamily="34" charset="0"/>
              </a:rPr>
              <a:t>Y — dependent variable</a:t>
            </a:r>
            <a:endParaRPr kumimoji="0" lang="en-US" altLang="en-US" sz="6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333333"/>
                </a:solidFill>
                <a:effectLst/>
                <a:latin typeface="Open Sans"/>
                <a:cs typeface="Arial" pitchFamily="34" charset="0"/>
              </a:rPr>
              <a:t>X — independent variable</a:t>
            </a:r>
            <a:endParaRPr kumimoji="0" lang="en-US" altLang="en-US" sz="6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333333"/>
                </a:solidFill>
                <a:effectLst/>
                <a:latin typeface="Open Sans"/>
                <a:cs typeface="Arial" pitchFamily="34" charset="0"/>
              </a:rPr>
              <a:t>a — intercept</a:t>
            </a:r>
            <a:endParaRPr kumimoji="0" lang="en-US" altLang="en-US" sz="6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333333"/>
                </a:solidFill>
                <a:effectLst/>
                <a:latin typeface="Open Sans"/>
                <a:cs typeface="Arial" pitchFamily="34" charset="0"/>
              </a:rPr>
              <a:t>b — slope (trend)</a:t>
            </a:r>
            <a:endParaRPr kumimoji="0" lang="en-US" altLang="en-US" sz="6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333333"/>
                </a:solidFill>
                <a:effectLst/>
                <a:latin typeface="Open Sans"/>
                <a:cs typeface="Arial" pitchFamily="34" charset="0"/>
              </a:rPr>
              <a:t>These are represented in the following graph.</a:t>
            </a:r>
            <a:endParaRPr kumimoji="0" lang="en-US" altLang="en-US" sz="6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333333"/>
                </a:solidFill>
                <a:effectLst/>
                <a:latin typeface="Open Sans"/>
                <a:cs typeface="Arial" pitchFamily="34" charset="0"/>
              </a:rPr>
              <a:t>   </a:t>
            </a:r>
            <a:endParaRPr kumimoji="0" lang="en-US" altLang="en-US" sz="6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smtClean="0">
                <a:ln>
                  <a:noFill/>
                </a:ln>
                <a:solidFill>
                  <a:srgbClr val="333333"/>
                </a:solidFill>
                <a:effectLst/>
                <a:latin typeface="Open Sans"/>
                <a:cs typeface="Arial" pitchFamily="34" charset="0"/>
              </a:rPr>
              <a:t>Graph showing simple regression</a:t>
            </a:r>
            <a:endParaRPr kumimoji="0" lang="en-US" altLang="en-US" sz="6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333333"/>
                </a:solidFill>
                <a:effectLst/>
                <a:latin typeface="Open Sans"/>
                <a:cs typeface="Arial" pitchFamily="34" charset="0"/>
              </a:rPr>
              <a:t>The model for multiple linear regressions is shown below.</a:t>
            </a:r>
            <a:endParaRPr kumimoji="0" lang="en-US" altLang="en-US" sz="6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333333"/>
                </a:solidFill>
                <a:effectLst/>
                <a:latin typeface="Open Sans"/>
                <a:cs typeface="Arial" pitchFamily="34" charset="0"/>
              </a:rPr>
              <a:t>Y = a +b</a:t>
            </a:r>
            <a:r>
              <a:rPr kumimoji="0" lang="en-US" altLang="en-US" sz="900" b="0" i="0" u="none" strike="noStrike" cap="none" normalizeH="0" baseline="-30000" dirty="0" smtClean="0">
                <a:ln>
                  <a:noFill/>
                </a:ln>
                <a:solidFill>
                  <a:srgbClr val="333333"/>
                </a:solidFill>
                <a:effectLst/>
                <a:latin typeface="Open Sans"/>
                <a:cs typeface="Arial" pitchFamily="34" charset="0"/>
              </a:rPr>
              <a:t>1</a:t>
            </a:r>
            <a:r>
              <a:rPr kumimoji="0" lang="en-US" altLang="en-US" sz="900" b="0" i="0" u="none" strike="noStrike" cap="none" normalizeH="0" baseline="0" dirty="0" smtClean="0">
                <a:ln>
                  <a:noFill/>
                </a:ln>
                <a:solidFill>
                  <a:srgbClr val="333333"/>
                </a:solidFill>
                <a:effectLst/>
                <a:latin typeface="Open Sans"/>
                <a:cs typeface="Arial" pitchFamily="34" charset="0"/>
              </a:rPr>
              <a:t>X</a:t>
            </a:r>
            <a:r>
              <a:rPr kumimoji="0" lang="en-US" altLang="en-US" sz="900" b="0" i="0" u="none" strike="noStrike" cap="none" normalizeH="0" baseline="-30000" dirty="0" smtClean="0">
                <a:ln>
                  <a:noFill/>
                </a:ln>
                <a:solidFill>
                  <a:srgbClr val="333333"/>
                </a:solidFill>
                <a:effectLst/>
                <a:latin typeface="Open Sans"/>
                <a:cs typeface="Arial" pitchFamily="34" charset="0"/>
              </a:rPr>
              <a:t>1</a:t>
            </a:r>
            <a:r>
              <a:rPr kumimoji="0" lang="en-US" altLang="en-US" sz="900" b="0" i="0" u="none" strike="noStrike" cap="none" normalizeH="0" baseline="0" dirty="0" smtClean="0">
                <a:ln>
                  <a:noFill/>
                </a:ln>
                <a:solidFill>
                  <a:srgbClr val="333333"/>
                </a:solidFill>
                <a:effectLst/>
                <a:latin typeface="Open Sans"/>
                <a:cs typeface="Arial" pitchFamily="34" charset="0"/>
              </a:rPr>
              <a:t>+ b</a:t>
            </a:r>
            <a:r>
              <a:rPr kumimoji="0" lang="en-US" altLang="en-US" sz="900" b="0" i="0" u="none" strike="noStrike" cap="none" normalizeH="0" baseline="-30000" dirty="0" smtClean="0">
                <a:ln>
                  <a:noFill/>
                </a:ln>
                <a:solidFill>
                  <a:srgbClr val="333333"/>
                </a:solidFill>
                <a:effectLst/>
                <a:latin typeface="Open Sans"/>
                <a:cs typeface="Arial" pitchFamily="34" charset="0"/>
              </a:rPr>
              <a:t>2</a:t>
            </a:r>
            <a:r>
              <a:rPr kumimoji="0" lang="en-US" altLang="en-US" sz="900" b="0" i="0" u="none" strike="noStrike" cap="none" normalizeH="0" baseline="0" dirty="0" smtClean="0">
                <a:ln>
                  <a:noFill/>
                </a:ln>
                <a:solidFill>
                  <a:srgbClr val="333333"/>
                </a:solidFill>
                <a:effectLst/>
                <a:latin typeface="Open Sans"/>
                <a:cs typeface="Arial" pitchFamily="34" charset="0"/>
              </a:rPr>
              <a:t>X</a:t>
            </a:r>
            <a:r>
              <a:rPr kumimoji="0" lang="en-US" altLang="en-US" sz="900" b="0" i="0" u="none" strike="noStrike" cap="none" normalizeH="0" baseline="-30000" dirty="0" smtClean="0">
                <a:ln>
                  <a:noFill/>
                </a:ln>
                <a:solidFill>
                  <a:srgbClr val="333333"/>
                </a:solidFill>
                <a:effectLst/>
                <a:latin typeface="Open Sans"/>
                <a:cs typeface="Arial" pitchFamily="34" charset="0"/>
              </a:rPr>
              <a:t>2</a:t>
            </a:r>
            <a:r>
              <a:rPr kumimoji="0" lang="en-US" altLang="en-US" sz="900" b="0" i="0" u="none" strike="noStrike" cap="none" normalizeH="0" baseline="0" dirty="0" smtClean="0">
                <a:ln>
                  <a:noFill/>
                </a:ln>
                <a:solidFill>
                  <a:srgbClr val="333333"/>
                </a:solidFill>
                <a:effectLst/>
                <a:latin typeface="Open Sans"/>
                <a:cs typeface="Arial" pitchFamily="34" charset="0"/>
              </a:rPr>
              <a:t>+ b</a:t>
            </a:r>
            <a:r>
              <a:rPr kumimoji="0" lang="en-US" altLang="en-US" sz="900" b="0" i="0" u="none" strike="noStrike" cap="none" normalizeH="0" baseline="-30000" dirty="0" smtClean="0">
                <a:ln>
                  <a:noFill/>
                </a:ln>
                <a:solidFill>
                  <a:srgbClr val="333333"/>
                </a:solidFill>
                <a:effectLst/>
                <a:latin typeface="Open Sans"/>
                <a:cs typeface="Arial" pitchFamily="34" charset="0"/>
              </a:rPr>
              <a:t>3</a:t>
            </a:r>
            <a:r>
              <a:rPr kumimoji="0" lang="en-US" altLang="en-US" sz="900" b="0" i="0" u="none" strike="noStrike" cap="none" normalizeH="0" baseline="0" dirty="0" smtClean="0">
                <a:ln>
                  <a:noFill/>
                </a:ln>
                <a:solidFill>
                  <a:srgbClr val="333333"/>
                </a:solidFill>
                <a:effectLst/>
                <a:latin typeface="Open Sans"/>
                <a:cs typeface="Arial" pitchFamily="34" charset="0"/>
              </a:rPr>
              <a:t>X</a:t>
            </a:r>
            <a:r>
              <a:rPr kumimoji="0" lang="en-US" altLang="en-US" sz="900" b="0" i="0" u="none" strike="noStrike" cap="none" normalizeH="0" baseline="-30000" dirty="0" smtClean="0">
                <a:ln>
                  <a:noFill/>
                </a:ln>
                <a:solidFill>
                  <a:srgbClr val="333333"/>
                </a:solidFill>
                <a:effectLst/>
                <a:latin typeface="Open Sans"/>
                <a:cs typeface="Arial" pitchFamily="34" charset="0"/>
              </a:rPr>
              <a:t>3</a:t>
            </a:r>
            <a:r>
              <a:rPr kumimoji="0" lang="en-US" altLang="en-US" sz="900" b="0" i="0" u="none" strike="noStrike" cap="none" normalizeH="0" baseline="0" dirty="0" smtClean="0">
                <a:ln>
                  <a:noFill/>
                </a:ln>
                <a:solidFill>
                  <a:srgbClr val="333333"/>
                </a:solidFill>
                <a:effectLst/>
                <a:latin typeface="Open Sans"/>
                <a:cs typeface="Arial" pitchFamily="34" charset="0"/>
              </a:rPr>
              <a:t>+ </a:t>
            </a:r>
            <a:r>
              <a:rPr kumimoji="0" lang="en-US" altLang="en-US" sz="900" b="0" i="0" u="none" strike="noStrike" cap="none" normalizeH="0" baseline="0" dirty="0" err="1" smtClean="0">
                <a:ln>
                  <a:noFill/>
                </a:ln>
                <a:solidFill>
                  <a:srgbClr val="333333"/>
                </a:solidFill>
                <a:effectLst/>
                <a:latin typeface="Open Sans"/>
                <a:cs typeface="Arial" pitchFamily="34" charset="0"/>
              </a:rPr>
              <a:t>b</a:t>
            </a:r>
            <a:r>
              <a:rPr kumimoji="0" lang="en-US" altLang="en-US" sz="900" b="0" i="0" u="none" strike="noStrike" cap="none" normalizeH="0" baseline="-30000" dirty="0" err="1" smtClean="0">
                <a:ln>
                  <a:noFill/>
                </a:ln>
                <a:solidFill>
                  <a:srgbClr val="333333"/>
                </a:solidFill>
                <a:effectLst/>
                <a:latin typeface="Open Sans"/>
                <a:cs typeface="Arial" pitchFamily="34" charset="0"/>
              </a:rPr>
              <a:t>i</a:t>
            </a:r>
            <a:r>
              <a:rPr kumimoji="0" lang="en-US" altLang="en-US" sz="900" b="0" i="0" u="none" strike="noStrike" cap="none" normalizeH="0" baseline="0" dirty="0" err="1" smtClean="0">
                <a:ln>
                  <a:noFill/>
                </a:ln>
                <a:solidFill>
                  <a:srgbClr val="333333"/>
                </a:solidFill>
                <a:effectLst/>
                <a:latin typeface="Open Sans"/>
                <a:cs typeface="Arial" pitchFamily="34" charset="0"/>
              </a:rPr>
              <a:t>X</a:t>
            </a:r>
            <a:r>
              <a:rPr kumimoji="0" lang="en-US" altLang="en-US" sz="900" b="0" i="0" u="none" strike="noStrike" cap="none" normalizeH="0" baseline="-30000" dirty="0" err="1" smtClean="0">
                <a:ln>
                  <a:noFill/>
                </a:ln>
                <a:solidFill>
                  <a:srgbClr val="333333"/>
                </a:solidFill>
                <a:effectLst/>
                <a:latin typeface="Open Sans"/>
                <a:cs typeface="Arial" pitchFamily="34" charset="0"/>
              </a:rPr>
              <a:t>i</a:t>
            </a:r>
            <a:r>
              <a:rPr kumimoji="0" lang="en-US" altLang="en-US" sz="900" b="0" i="0" u="none" strike="noStrike" cap="none" normalizeH="0" baseline="0" dirty="0" smtClean="0">
                <a:ln>
                  <a:noFill/>
                </a:ln>
                <a:solidFill>
                  <a:srgbClr val="333333"/>
                </a:solidFill>
                <a:effectLst/>
                <a:latin typeface="Open Sans"/>
                <a:cs typeface="Arial" pitchFamily="34" charset="0"/>
              </a:rPr>
              <a:t>+ …+ </a:t>
            </a:r>
            <a:r>
              <a:rPr kumimoji="0" lang="en-US" altLang="en-US" sz="900" b="0" i="0" u="none" strike="noStrike" cap="none" normalizeH="0" baseline="0" dirty="0" err="1" smtClean="0">
                <a:ln>
                  <a:noFill/>
                </a:ln>
                <a:solidFill>
                  <a:srgbClr val="333333"/>
                </a:solidFill>
                <a:effectLst/>
                <a:latin typeface="Open Sans"/>
                <a:cs typeface="Arial" pitchFamily="34" charset="0"/>
              </a:rPr>
              <a:t>b</a:t>
            </a:r>
            <a:r>
              <a:rPr kumimoji="0" lang="en-US" altLang="en-US" sz="900" b="0" i="0" u="none" strike="noStrike" cap="none" normalizeH="0" baseline="-30000" dirty="0" err="1" smtClean="0">
                <a:ln>
                  <a:noFill/>
                </a:ln>
                <a:solidFill>
                  <a:srgbClr val="333333"/>
                </a:solidFill>
                <a:effectLst/>
                <a:latin typeface="Open Sans"/>
                <a:cs typeface="Arial" pitchFamily="34" charset="0"/>
              </a:rPr>
              <a:t>n</a:t>
            </a:r>
            <a:r>
              <a:rPr kumimoji="0" lang="en-US" altLang="en-US" sz="900" b="0" i="0" u="none" strike="noStrike" cap="none" normalizeH="0" baseline="0" dirty="0" err="1" smtClean="0">
                <a:ln>
                  <a:noFill/>
                </a:ln>
                <a:solidFill>
                  <a:srgbClr val="333333"/>
                </a:solidFill>
                <a:effectLst/>
                <a:latin typeface="Open Sans"/>
                <a:cs typeface="Arial" pitchFamily="34" charset="0"/>
              </a:rPr>
              <a:t>X</a:t>
            </a:r>
            <a:r>
              <a:rPr kumimoji="0" lang="en-US" altLang="en-US" sz="900" b="0" i="0" u="none" strike="noStrike" cap="none" normalizeH="0" baseline="-30000" dirty="0" err="1" smtClean="0">
                <a:ln>
                  <a:noFill/>
                </a:ln>
                <a:solidFill>
                  <a:srgbClr val="333333"/>
                </a:solidFill>
                <a:effectLst/>
                <a:latin typeface="Open Sans"/>
                <a:cs typeface="Arial" pitchFamily="34" charset="0"/>
              </a:rPr>
              <a:t>n</a:t>
            </a:r>
            <a:endParaRPr kumimoji="0" lang="en-US" altLang="en-US" sz="6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333333"/>
                </a:solidFill>
                <a:effectLst/>
                <a:latin typeface="Open Sans"/>
                <a:cs typeface="Arial" pitchFamily="34" charset="0"/>
              </a:rPr>
              <a:t>Where</a:t>
            </a:r>
            <a:endParaRPr kumimoji="0" lang="en-US" altLang="en-US" sz="6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333333"/>
                </a:solidFill>
                <a:effectLst/>
                <a:latin typeface="Open Sans"/>
                <a:cs typeface="Arial" pitchFamily="34" charset="0"/>
              </a:rPr>
              <a:t>Y — dependent variable</a:t>
            </a:r>
            <a:endParaRPr kumimoji="0" lang="en-US" altLang="en-US" sz="6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333333"/>
                </a:solidFill>
                <a:effectLst/>
                <a:latin typeface="Open Sans"/>
                <a:cs typeface="Arial" pitchFamily="34" charset="0"/>
              </a:rPr>
              <a:t>X</a:t>
            </a:r>
            <a:r>
              <a:rPr kumimoji="0" lang="en-US" altLang="en-US" sz="900" b="0" i="0" u="none" strike="noStrike" cap="none" normalizeH="0" baseline="-30000" dirty="0" smtClean="0">
                <a:ln>
                  <a:noFill/>
                </a:ln>
                <a:solidFill>
                  <a:srgbClr val="333333"/>
                </a:solidFill>
                <a:effectLst/>
                <a:latin typeface="Open Sans"/>
                <a:cs typeface="Arial" pitchFamily="34" charset="0"/>
              </a:rPr>
              <a:t>i</a:t>
            </a:r>
            <a:r>
              <a:rPr kumimoji="0" lang="en-US" altLang="en-US" sz="900" b="0" i="0" u="none" strike="noStrike" cap="none" normalizeH="0" baseline="0" dirty="0" smtClean="0">
                <a:ln>
                  <a:noFill/>
                </a:ln>
                <a:solidFill>
                  <a:srgbClr val="333333"/>
                </a:solidFill>
                <a:effectLst/>
                <a:latin typeface="Open Sans"/>
                <a:cs typeface="Arial" pitchFamily="34" charset="0"/>
              </a:rPr>
              <a:t> — </a:t>
            </a:r>
            <a:r>
              <a:rPr kumimoji="0" lang="en-US" altLang="en-US" sz="900" b="0" i="0" u="none" strike="noStrike" cap="none" normalizeH="0" baseline="0" dirty="0" err="1" smtClean="0">
                <a:ln>
                  <a:noFill/>
                </a:ln>
                <a:solidFill>
                  <a:srgbClr val="333333"/>
                </a:solidFill>
                <a:effectLst/>
                <a:latin typeface="Open Sans"/>
                <a:cs typeface="Arial" pitchFamily="34" charset="0"/>
              </a:rPr>
              <a:t>ith</a:t>
            </a:r>
            <a:r>
              <a:rPr kumimoji="0" lang="en-US" altLang="en-US" sz="900" b="0" i="0" u="none" strike="noStrike" cap="none" normalizeH="0" baseline="0" dirty="0" smtClean="0">
                <a:ln>
                  <a:noFill/>
                </a:ln>
                <a:solidFill>
                  <a:srgbClr val="333333"/>
                </a:solidFill>
                <a:effectLst/>
                <a:latin typeface="Open Sans"/>
                <a:cs typeface="Arial" pitchFamily="34" charset="0"/>
              </a:rPr>
              <a:t> independent variable</a:t>
            </a:r>
            <a:endParaRPr kumimoji="0" lang="en-US" altLang="en-US" sz="6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333333"/>
                </a:solidFill>
                <a:effectLst/>
                <a:latin typeface="Open Sans"/>
                <a:cs typeface="Arial" pitchFamily="34" charset="0"/>
              </a:rPr>
              <a:t>a — intercept</a:t>
            </a:r>
            <a:endParaRPr kumimoji="0" lang="en-US" altLang="en-US" sz="6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333333"/>
                </a:solidFill>
                <a:effectLst/>
                <a:latin typeface="Open Sans"/>
                <a:cs typeface="Arial" pitchFamily="34" charset="0"/>
              </a:rPr>
              <a:t>b</a:t>
            </a:r>
            <a:r>
              <a:rPr kumimoji="0" lang="en-US" altLang="en-US" sz="900" b="0" i="0" u="none" strike="noStrike" cap="none" normalizeH="0" baseline="-30000" dirty="0" smtClean="0">
                <a:ln>
                  <a:noFill/>
                </a:ln>
                <a:solidFill>
                  <a:srgbClr val="333333"/>
                </a:solidFill>
                <a:effectLst/>
                <a:latin typeface="Open Sans"/>
                <a:cs typeface="Arial" pitchFamily="34" charset="0"/>
              </a:rPr>
              <a:t>i</a:t>
            </a:r>
            <a:r>
              <a:rPr kumimoji="0" lang="en-US" altLang="en-US" sz="900" b="0" i="0" u="none" strike="noStrike" cap="none" normalizeH="0" baseline="0" dirty="0" smtClean="0">
                <a:ln>
                  <a:noFill/>
                </a:ln>
                <a:solidFill>
                  <a:srgbClr val="333333"/>
                </a:solidFill>
                <a:effectLst/>
                <a:latin typeface="Open Sans"/>
                <a:cs typeface="Arial" pitchFamily="34" charset="0"/>
              </a:rPr>
              <a:t> — slope of the independent variable Xi</a:t>
            </a:r>
            <a:endParaRPr kumimoji="0" lang="en-US" altLang="en-US" sz="18300" b="0" i="0" u="none" strike="noStrike" cap="none" normalizeH="0" baseline="0" dirty="0" smtClean="0">
              <a:ln>
                <a:noFill/>
              </a:ln>
              <a:solidFill>
                <a:srgbClr val="333333"/>
              </a:solidFill>
              <a:effectLst/>
              <a:latin typeface="Open Sans"/>
              <a:cs typeface="Arial" pitchFamily="34" charset="0"/>
            </a:endParaRPr>
          </a:p>
        </p:txBody>
      </p:sp>
      <p:pic>
        <p:nvPicPr>
          <p:cNvPr id="1030" name="Picture 6" descr="Graph showing simple regression.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53000" y="1524000"/>
            <a:ext cx="3409950" cy="2914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727867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74638"/>
            <a:ext cx="8077200" cy="792162"/>
          </a:xfrm>
        </p:spPr>
        <p:txBody>
          <a:bodyPr/>
          <a:lstStyle/>
          <a:p>
            <a:pPr algn="ctr"/>
            <a:r>
              <a:rPr lang="en-US" sz="3200" b="1" dirty="0"/>
              <a:t>Class R Example </a:t>
            </a:r>
            <a:r>
              <a:rPr lang="en-US" sz="3200" b="1" dirty="0" smtClean="0"/>
              <a:t>for multiple Linear Equation</a:t>
            </a:r>
            <a:endParaRPr lang="en-US" sz="3200" dirty="0"/>
          </a:p>
        </p:txBody>
      </p:sp>
      <p:sp>
        <p:nvSpPr>
          <p:cNvPr id="4" name="Content Placeholder 3"/>
          <p:cNvSpPr>
            <a:spLocks noGrp="1"/>
          </p:cNvSpPr>
          <p:nvPr>
            <p:ph idx="1"/>
          </p:nvPr>
        </p:nvSpPr>
        <p:spPr>
          <a:xfrm>
            <a:off x="381000" y="1219200"/>
            <a:ext cx="7620000" cy="2320635"/>
          </a:xfrm>
          <a:prstGeom prst="rect">
            <a:avLst/>
          </a:prstGeom>
        </p:spPr>
        <p:txBody>
          <a:bodyPr wrap="square">
            <a:spAutoFit/>
          </a:bodyPr>
          <a:lstStyle/>
          <a:p>
            <a:r>
              <a:rPr lang="en-US" b="1" dirty="0" smtClean="0"/>
              <a:t>R Code ( Example runs a model where Y = Ozone and X1 = Temp and X2 = Wind)</a:t>
            </a:r>
          </a:p>
          <a:p>
            <a:pPr marL="777240" lvl="2" indent="0">
              <a:buNone/>
            </a:pPr>
            <a:r>
              <a:rPr lang="en-US" sz="1000" i="1" dirty="0" smtClean="0"/>
              <a:t># sets the working directory</a:t>
            </a:r>
          </a:p>
          <a:p>
            <a:pPr marL="777240" lvl="2" indent="0">
              <a:buNone/>
            </a:pPr>
            <a:r>
              <a:rPr lang="en-US" dirty="0" err="1" smtClean="0"/>
              <a:t>setwd</a:t>
            </a:r>
            <a:r>
              <a:rPr lang="en-US" dirty="0"/>
              <a:t>("C:/Users/wmathura/Documents</a:t>
            </a:r>
            <a:r>
              <a:rPr lang="en-US" dirty="0" smtClean="0"/>
              <a:t>")</a:t>
            </a:r>
          </a:p>
          <a:p>
            <a:pPr marL="777240" lvl="2" indent="0">
              <a:buNone/>
            </a:pPr>
            <a:r>
              <a:rPr lang="en-US" sz="1000" i="1" dirty="0"/>
              <a:t># Reads the data into R </a:t>
            </a:r>
          </a:p>
          <a:p>
            <a:pPr marL="777240" lvl="2" indent="0">
              <a:buNone/>
            </a:pPr>
            <a:r>
              <a:rPr lang="en-US" dirty="0" err="1"/>
              <a:t>mydata</a:t>
            </a:r>
            <a:r>
              <a:rPr lang="en-US" dirty="0"/>
              <a:t>&lt;-read.csv("Ozone_data.csv</a:t>
            </a:r>
            <a:r>
              <a:rPr lang="en-US" dirty="0" smtClean="0"/>
              <a:t>")</a:t>
            </a:r>
          </a:p>
          <a:p>
            <a:pPr marL="777240" lvl="2" indent="0">
              <a:buNone/>
            </a:pPr>
            <a:r>
              <a:rPr lang="en-US" sz="1000" i="1" dirty="0"/>
              <a:t># Runs a Regression model and gives the summary output</a:t>
            </a:r>
          </a:p>
          <a:p>
            <a:pPr marL="777240" lvl="2" indent="0">
              <a:buNone/>
            </a:pPr>
            <a:r>
              <a:rPr lang="en-US" dirty="0"/>
              <a:t>summary(lm(Ozone ~ </a:t>
            </a:r>
            <a:r>
              <a:rPr lang="en-US" dirty="0" err="1" smtClean="0"/>
              <a:t>Temp+Wind</a:t>
            </a:r>
            <a:r>
              <a:rPr lang="en-US" dirty="0" smtClean="0"/>
              <a:t>, </a:t>
            </a:r>
            <a:r>
              <a:rPr lang="en-US" dirty="0"/>
              <a:t>data = </a:t>
            </a:r>
            <a:r>
              <a:rPr lang="en-US" dirty="0" err="1"/>
              <a:t>mydata</a:t>
            </a:r>
            <a:r>
              <a:rPr lang="en-US" dirty="0"/>
              <a:t>))</a:t>
            </a:r>
          </a:p>
        </p:txBody>
      </p:sp>
      <p:sp>
        <p:nvSpPr>
          <p:cNvPr id="7" name="Rectangle 6"/>
          <p:cNvSpPr/>
          <p:nvPr/>
        </p:nvSpPr>
        <p:spPr>
          <a:xfrm>
            <a:off x="533400" y="3810000"/>
            <a:ext cx="3505200" cy="2862322"/>
          </a:xfrm>
          <a:prstGeom prst="rect">
            <a:avLst/>
          </a:prstGeom>
        </p:spPr>
        <p:txBody>
          <a:bodyPr wrap="square">
            <a:spAutoFit/>
          </a:bodyPr>
          <a:lstStyle/>
          <a:p>
            <a:r>
              <a:rPr lang="en-US" sz="1000" dirty="0"/>
              <a:t>## Call:</a:t>
            </a:r>
            <a:br>
              <a:rPr lang="en-US" sz="1000" dirty="0"/>
            </a:br>
            <a:r>
              <a:rPr lang="en-US" sz="1000" dirty="0"/>
              <a:t>## lm(formula = Ozone ~ Temp + Wind, data = </a:t>
            </a:r>
            <a:r>
              <a:rPr lang="en-US" sz="1000" dirty="0" err="1"/>
              <a:t>mydata</a:t>
            </a:r>
            <a:r>
              <a:rPr lang="en-US" sz="1000" dirty="0"/>
              <a:t>)</a:t>
            </a:r>
            <a:br>
              <a:rPr lang="en-US" sz="1000" dirty="0"/>
            </a:br>
            <a:r>
              <a:rPr lang="en-US" sz="1000" dirty="0"/>
              <a:t>## </a:t>
            </a:r>
            <a:br>
              <a:rPr lang="en-US" sz="1000" dirty="0"/>
            </a:br>
            <a:r>
              <a:rPr lang="en-US" sz="1000" dirty="0"/>
              <a:t>## Residuals:</a:t>
            </a:r>
            <a:br>
              <a:rPr lang="en-US" sz="1000" dirty="0"/>
            </a:br>
            <a:r>
              <a:rPr lang="en-US" sz="1000" dirty="0"/>
              <a:t>##     Min      1Q  Median      3Q     Max </a:t>
            </a:r>
            <a:br>
              <a:rPr lang="en-US" sz="1000" dirty="0"/>
            </a:br>
            <a:r>
              <a:rPr lang="en-US" sz="1000" dirty="0"/>
              <a:t>## -42.156 -13.216  -3.123  10.598  98.492 </a:t>
            </a:r>
            <a:br>
              <a:rPr lang="en-US" sz="1000" dirty="0"/>
            </a:br>
            <a:r>
              <a:rPr lang="en-US" sz="1000" dirty="0"/>
              <a:t>## </a:t>
            </a:r>
            <a:br>
              <a:rPr lang="en-US" sz="1000" dirty="0"/>
            </a:br>
            <a:r>
              <a:rPr lang="en-US" sz="1000" dirty="0"/>
              <a:t>## Coefficients:</a:t>
            </a:r>
            <a:br>
              <a:rPr lang="en-US" sz="1000" dirty="0"/>
            </a:br>
            <a:r>
              <a:rPr lang="en-US" sz="1000" dirty="0"/>
              <a:t>##             Estimate Std. Error t value </a:t>
            </a:r>
            <a:r>
              <a:rPr lang="en-US" sz="1000" dirty="0" err="1"/>
              <a:t>Pr</a:t>
            </a:r>
            <a:r>
              <a:rPr lang="en-US" sz="1000" dirty="0"/>
              <a:t>(&gt;|t|)    </a:t>
            </a:r>
            <a:br>
              <a:rPr lang="en-US" sz="1000" dirty="0"/>
            </a:br>
            <a:r>
              <a:rPr lang="en-US" sz="1000" dirty="0"/>
              <a:t>## (Intercept) -67.3220    23.6210  -2.850  0.00524 ** </a:t>
            </a:r>
            <a:br>
              <a:rPr lang="en-US" sz="1000" dirty="0"/>
            </a:br>
            <a:r>
              <a:rPr lang="en-US" sz="1000" dirty="0"/>
              <a:t>## Temp          1.8276     0.2506   7.294 5.29e-11 ***</a:t>
            </a:r>
            <a:br>
              <a:rPr lang="en-US" sz="1000" dirty="0"/>
            </a:br>
            <a:r>
              <a:rPr lang="en-US" sz="1000" dirty="0"/>
              <a:t>## Wind         -3.2948     0.6711  -4.909 3.26e-06 ***</a:t>
            </a:r>
            <a:br>
              <a:rPr lang="en-US" sz="1000" dirty="0"/>
            </a:br>
            <a:r>
              <a:rPr lang="en-US" sz="1000" dirty="0"/>
              <a:t>## ---</a:t>
            </a:r>
            <a:br>
              <a:rPr lang="en-US" sz="1000" dirty="0"/>
            </a:br>
            <a:r>
              <a:rPr lang="en-US" sz="1000" dirty="0"/>
              <a:t>## </a:t>
            </a:r>
            <a:r>
              <a:rPr lang="en-US" sz="1000" dirty="0" err="1"/>
              <a:t>Signif</a:t>
            </a:r>
            <a:r>
              <a:rPr lang="en-US" sz="1000" dirty="0"/>
              <a:t>. codes:  0 '***' 0.001 '**' 0.01 '*' 0.05 '.' 0.1 ' ' 1</a:t>
            </a:r>
            <a:br>
              <a:rPr lang="en-US" sz="1000" dirty="0"/>
            </a:br>
            <a:r>
              <a:rPr lang="en-US" sz="1000" dirty="0"/>
              <a:t>## </a:t>
            </a:r>
            <a:br>
              <a:rPr lang="en-US" sz="1000" dirty="0"/>
            </a:br>
            <a:r>
              <a:rPr lang="en-US" sz="1000" dirty="0"/>
              <a:t>## Residual standard error: 21.73 on 108 degrees of freedom</a:t>
            </a:r>
            <a:br>
              <a:rPr lang="en-US" sz="1000" dirty="0"/>
            </a:br>
            <a:r>
              <a:rPr lang="en-US" sz="1000" dirty="0"/>
              <a:t>## Multiple R-squared:  0.5814, Adjusted R-squared:  0.5736 </a:t>
            </a:r>
            <a:br>
              <a:rPr lang="en-US" sz="1000" dirty="0"/>
            </a:br>
            <a:r>
              <a:rPr lang="en-US" sz="1000" dirty="0"/>
              <a:t>## F-statistic: 74.99 on 2 and 108 DF,  p-value: &lt; 2.2e-16</a:t>
            </a:r>
          </a:p>
        </p:txBody>
      </p:sp>
      <p:sp>
        <p:nvSpPr>
          <p:cNvPr id="8" name="Rectangle 7"/>
          <p:cNvSpPr/>
          <p:nvPr/>
        </p:nvSpPr>
        <p:spPr>
          <a:xfrm>
            <a:off x="4649379" y="3625334"/>
            <a:ext cx="3610797" cy="369332"/>
          </a:xfrm>
          <a:prstGeom prst="rect">
            <a:avLst/>
          </a:prstGeom>
        </p:spPr>
        <p:txBody>
          <a:bodyPr wrap="none">
            <a:spAutoFit/>
          </a:bodyPr>
          <a:lstStyle/>
          <a:p>
            <a:r>
              <a:rPr lang="en-US" dirty="0" smtClean="0"/>
              <a:t>1. Ozone </a:t>
            </a:r>
            <a:r>
              <a:rPr lang="en-US" dirty="0"/>
              <a:t>= 1.8 Temp – </a:t>
            </a:r>
            <a:r>
              <a:rPr lang="en-US" dirty="0" smtClean="0"/>
              <a:t>3.3 </a:t>
            </a:r>
            <a:r>
              <a:rPr lang="en-US" dirty="0"/>
              <a:t>Wind – 67</a:t>
            </a:r>
          </a:p>
        </p:txBody>
      </p:sp>
      <p:sp>
        <p:nvSpPr>
          <p:cNvPr id="9" name="Rectangle 8"/>
          <p:cNvSpPr/>
          <p:nvPr/>
        </p:nvSpPr>
        <p:spPr>
          <a:xfrm>
            <a:off x="6309098" y="2362200"/>
            <a:ext cx="2027158" cy="369332"/>
          </a:xfrm>
          <a:prstGeom prst="rect">
            <a:avLst/>
          </a:prstGeom>
        </p:spPr>
        <p:txBody>
          <a:bodyPr wrap="none">
            <a:spAutoFit/>
          </a:bodyPr>
          <a:lstStyle/>
          <a:p>
            <a:pPr lvl="0" algn="just" eaLnBrk="0" fontAlgn="base" hangingPunct="0">
              <a:spcBef>
                <a:spcPct val="0"/>
              </a:spcBef>
              <a:spcAft>
                <a:spcPct val="0"/>
              </a:spcAft>
            </a:pPr>
            <a:r>
              <a:rPr lang="en-US" altLang="en-US" dirty="0">
                <a:solidFill>
                  <a:srgbClr val="333333"/>
                </a:solidFill>
                <a:latin typeface="Open Sans"/>
                <a:cs typeface="Arial" pitchFamily="34" charset="0"/>
              </a:rPr>
              <a:t>Y = </a:t>
            </a:r>
            <a:r>
              <a:rPr lang="en-US" altLang="en-US" dirty="0" smtClean="0">
                <a:solidFill>
                  <a:srgbClr val="333333"/>
                </a:solidFill>
                <a:latin typeface="Open Sans"/>
                <a:cs typeface="Arial" pitchFamily="34" charset="0"/>
              </a:rPr>
              <a:t>b</a:t>
            </a:r>
            <a:r>
              <a:rPr lang="en-US" altLang="en-US" baseline="-30000" dirty="0" smtClean="0">
                <a:solidFill>
                  <a:srgbClr val="333333"/>
                </a:solidFill>
                <a:latin typeface="Open Sans"/>
                <a:cs typeface="Arial" pitchFamily="34" charset="0"/>
              </a:rPr>
              <a:t>1</a:t>
            </a:r>
            <a:r>
              <a:rPr lang="en-US" altLang="en-US" dirty="0" smtClean="0">
                <a:solidFill>
                  <a:srgbClr val="333333"/>
                </a:solidFill>
                <a:latin typeface="Open Sans"/>
                <a:cs typeface="Arial" pitchFamily="34" charset="0"/>
              </a:rPr>
              <a:t>X</a:t>
            </a:r>
            <a:r>
              <a:rPr lang="en-US" altLang="en-US" baseline="-30000" dirty="0" smtClean="0">
                <a:solidFill>
                  <a:srgbClr val="333333"/>
                </a:solidFill>
                <a:latin typeface="Open Sans"/>
                <a:cs typeface="Arial" pitchFamily="34" charset="0"/>
              </a:rPr>
              <a:t>1</a:t>
            </a:r>
            <a:r>
              <a:rPr lang="en-US" altLang="en-US" dirty="0">
                <a:solidFill>
                  <a:srgbClr val="333333"/>
                </a:solidFill>
                <a:latin typeface="Open Sans"/>
                <a:cs typeface="Arial" pitchFamily="34" charset="0"/>
              </a:rPr>
              <a:t>+ b</a:t>
            </a:r>
            <a:r>
              <a:rPr lang="en-US" altLang="en-US" baseline="-30000" dirty="0">
                <a:solidFill>
                  <a:srgbClr val="333333"/>
                </a:solidFill>
                <a:latin typeface="Open Sans"/>
                <a:cs typeface="Arial" pitchFamily="34" charset="0"/>
              </a:rPr>
              <a:t>2</a:t>
            </a:r>
            <a:r>
              <a:rPr lang="en-US" altLang="en-US" dirty="0">
                <a:solidFill>
                  <a:srgbClr val="333333"/>
                </a:solidFill>
                <a:latin typeface="Open Sans"/>
                <a:cs typeface="Arial" pitchFamily="34" charset="0"/>
              </a:rPr>
              <a:t>X</a:t>
            </a:r>
            <a:r>
              <a:rPr lang="en-US" altLang="en-US" baseline="-30000" dirty="0">
                <a:solidFill>
                  <a:srgbClr val="333333"/>
                </a:solidFill>
                <a:latin typeface="Open Sans"/>
                <a:cs typeface="Arial" pitchFamily="34" charset="0"/>
              </a:rPr>
              <a:t>2</a:t>
            </a:r>
            <a:r>
              <a:rPr lang="en-US" altLang="en-US" dirty="0">
                <a:solidFill>
                  <a:srgbClr val="333333"/>
                </a:solidFill>
                <a:latin typeface="Open Sans"/>
                <a:cs typeface="Arial" pitchFamily="34" charset="0"/>
              </a:rPr>
              <a:t>+ </a:t>
            </a:r>
            <a:r>
              <a:rPr lang="en-US" altLang="en-US" dirty="0" smtClean="0">
                <a:solidFill>
                  <a:srgbClr val="333333"/>
                </a:solidFill>
                <a:latin typeface="Open Sans"/>
                <a:cs typeface="Arial" pitchFamily="34" charset="0"/>
              </a:rPr>
              <a:t>a</a:t>
            </a:r>
            <a:endParaRPr lang="en-US" altLang="en-US" sz="800" dirty="0">
              <a:latin typeface="Arial" pitchFamily="34" charset="0"/>
              <a:cs typeface="Arial" pitchFamily="34" charset="0"/>
            </a:endParaRPr>
          </a:p>
        </p:txBody>
      </p:sp>
      <p:sp>
        <p:nvSpPr>
          <p:cNvPr id="10" name="Rectangle 9"/>
          <p:cNvSpPr/>
          <p:nvPr/>
        </p:nvSpPr>
        <p:spPr>
          <a:xfrm>
            <a:off x="4365813" y="3994666"/>
            <a:ext cx="3916776" cy="1277273"/>
          </a:xfrm>
          <a:prstGeom prst="rect">
            <a:avLst/>
          </a:prstGeom>
        </p:spPr>
        <p:txBody>
          <a:bodyPr wrap="square">
            <a:spAutoFit/>
          </a:bodyPr>
          <a:lstStyle/>
          <a:p>
            <a:r>
              <a:rPr lang="en-US" sz="1100" dirty="0"/>
              <a:t>The value r</a:t>
            </a:r>
            <a:r>
              <a:rPr lang="en-US" sz="1100" baseline="30000" dirty="0"/>
              <a:t>2</a:t>
            </a:r>
            <a:r>
              <a:rPr lang="en-US" sz="1100" dirty="0"/>
              <a:t> is a fraction between 0.0 and 1.0, and has no units. An r</a:t>
            </a:r>
            <a:r>
              <a:rPr lang="en-US" sz="1100" baseline="30000" dirty="0"/>
              <a:t>2</a:t>
            </a:r>
            <a:r>
              <a:rPr lang="en-US" sz="1100" dirty="0"/>
              <a:t> value of 0.0 means that knowing X does not help you predict Y. There is no linear relationship between X and Y, and the best-fit line is a horizontal line going through the mean of all Y values. When r</a:t>
            </a:r>
            <a:r>
              <a:rPr lang="en-US" sz="1100" baseline="30000" dirty="0"/>
              <a:t>2</a:t>
            </a:r>
            <a:r>
              <a:rPr lang="en-US" sz="1100" dirty="0"/>
              <a:t> equals 1.0, all points lie exactly on a straight line with no scatter. Knowing X lets you predict Y perfectly</a:t>
            </a:r>
            <a:r>
              <a:rPr lang="en-US" sz="1100" dirty="0" smtClean="0"/>
              <a:t>.</a:t>
            </a:r>
          </a:p>
          <a:p>
            <a:endParaRPr lang="en-US" sz="1100" dirty="0"/>
          </a:p>
        </p:txBody>
      </p:sp>
      <p:sp>
        <p:nvSpPr>
          <p:cNvPr id="11" name="Rectangle 10"/>
          <p:cNvSpPr/>
          <p:nvPr/>
        </p:nvSpPr>
        <p:spPr>
          <a:xfrm>
            <a:off x="4644897" y="5087273"/>
            <a:ext cx="2600840" cy="369332"/>
          </a:xfrm>
          <a:prstGeom prst="rect">
            <a:avLst/>
          </a:prstGeom>
        </p:spPr>
        <p:txBody>
          <a:bodyPr wrap="none">
            <a:spAutoFit/>
          </a:bodyPr>
          <a:lstStyle/>
          <a:p>
            <a:r>
              <a:rPr lang="en-US" dirty="0" smtClean="0"/>
              <a:t>2. Example </a:t>
            </a:r>
            <a:r>
              <a:rPr lang="en-US" dirty="0"/>
              <a:t>r</a:t>
            </a:r>
            <a:r>
              <a:rPr lang="en-US" baseline="30000" dirty="0"/>
              <a:t>2</a:t>
            </a:r>
            <a:r>
              <a:rPr lang="en-US" dirty="0"/>
              <a:t>  value =0.58</a:t>
            </a:r>
          </a:p>
        </p:txBody>
      </p:sp>
      <p:sp>
        <p:nvSpPr>
          <p:cNvPr id="12" name="Rectangle 11"/>
          <p:cNvSpPr/>
          <p:nvPr/>
        </p:nvSpPr>
        <p:spPr>
          <a:xfrm>
            <a:off x="4555282" y="5456605"/>
            <a:ext cx="4131518" cy="1369606"/>
          </a:xfrm>
          <a:prstGeom prst="rect">
            <a:avLst/>
          </a:prstGeom>
        </p:spPr>
        <p:txBody>
          <a:bodyPr wrap="square">
            <a:spAutoFit/>
          </a:bodyPr>
          <a:lstStyle/>
          <a:p>
            <a:r>
              <a:rPr lang="en-US" dirty="0" smtClean="0"/>
              <a:t>3.  </a:t>
            </a:r>
            <a:r>
              <a:rPr lang="en-US" sz="1100" dirty="0"/>
              <a:t>Sign of the co-efficient determines </a:t>
            </a:r>
            <a:r>
              <a:rPr lang="en-US" sz="1100" dirty="0" smtClean="0"/>
              <a:t>proportionality value determines magnitude</a:t>
            </a:r>
            <a:endParaRPr lang="en-US" sz="1100" dirty="0"/>
          </a:p>
          <a:p>
            <a:r>
              <a:rPr lang="en-US" dirty="0" smtClean="0"/>
              <a:t>Ozone is Directly proportional to Temp</a:t>
            </a:r>
          </a:p>
          <a:p>
            <a:r>
              <a:rPr lang="en-US" dirty="0" smtClean="0"/>
              <a:t>Ozone is Indirectly proportional to Wind</a:t>
            </a:r>
          </a:p>
          <a:p>
            <a:r>
              <a:rPr lang="en-US" dirty="0" smtClean="0"/>
              <a:t>&amp; Wind impacts more than Temp</a:t>
            </a:r>
            <a:endParaRPr lang="en-US" dirty="0"/>
          </a:p>
        </p:txBody>
      </p:sp>
    </p:spTree>
    <p:extLst>
      <p:ext uri="{BB962C8B-B14F-4D97-AF65-F5344CB8AC3E}">
        <p14:creationId xmlns:p14="http://schemas.microsoft.com/office/powerpoint/2010/main" val="384088016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Correlation</a:t>
            </a:r>
            <a:endParaRPr lang="en-US" dirty="0"/>
          </a:p>
        </p:txBody>
      </p:sp>
      <p:sp>
        <p:nvSpPr>
          <p:cNvPr id="3" name="Content Placeholder 2"/>
          <p:cNvSpPr>
            <a:spLocks noGrp="1"/>
          </p:cNvSpPr>
          <p:nvPr>
            <p:ph idx="1"/>
          </p:nvPr>
        </p:nvSpPr>
        <p:spPr>
          <a:xfrm>
            <a:off x="228600" y="1295400"/>
            <a:ext cx="4953000" cy="5181600"/>
          </a:xfrm>
        </p:spPr>
        <p:txBody>
          <a:bodyPr>
            <a:noAutofit/>
          </a:bodyPr>
          <a:lstStyle/>
          <a:p>
            <a:pPr marL="114300" indent="0" fontAlgn="base">
              <a:buNone/>
            </a:pPr>
            <a:r>
              <a:rPr lang="en-US" sz="1400" b="1" dirty="0" smtClean="0"/>
              <a:t>Correlation </a:t>
            </a:r>
            <a:r>
              <a:rPr lang="en-US" sz="1400" b="1" dirty="0"/>
              <a:t>and regression</a:t>
            </a:r>
          </a:p>
          <a:p>
            <a:pPr fontAlgn="base"/>
            <a:r>
              <a:rPr lang="en-US" sz="1400" dirty="0"/>
              <a:t>The word correlation is used in everyday life to denote some form of association. We might say that we have noticed a correlation between foggy days and attacks of wheeziness. However, in statistical terms we use correlation to denote association between two quantitative variables. We also assume that the association is linear, that one variable increases or decreases a fixed amount for a unit increase or decrease in the other. </a:t>
            </a:r>
            <a:endParaRPr lang="en-US" sz="1400" dirty="0" smtClean="0"/>
          </a:p>
          <a:p>
            <a:pPr marL="114300" indent="0" fontAlgn="base">
              <a:buNone/>
            </a:pPr>
            <a:r>
              <a:rPr lang="en-US" sz="1400" b="1" dirty="0" smtClean="0"/>
              <a:t>Correlation </a:t>
            </a:r>
            <a:r>
              <a:rPr lang="en-US" sz="1400" b="1" dirty="0"/>
              <a:t>coefficient</a:t>
            </a:r>
          </a:p>
          <a:p>
            <a:pPr fontAlgn="base"/>
            <a:r>
              <a:rPr lang="en-US" sz="1400" dirty="0"/>
              <a:t>The degree of association is measured by a correlation coefficient, denoted by r. It is sometimes called Pearson's correlation coefficient after its originator and is a measure of linear association. If a curved line is needed to express the relationship, other and more complicated measures of the correlation must be used.</a:t>
            </a:r>
          </a:p>
          <a:p>
            <a:pPr fontAlgn="base"/>
            <a:r>
              <a:rPr lang="en-US" sz="1400" dirty="0"/>
              <a:t>The correlation coefficient is measured on a scale that varies from + 1 through 0 to - 1. Complete correlation between two variables is expressed by either + 1 or -1. When one variable increases as the other increases the correlation is positive; when one decreases as the other increases it is negative. Complete absence of correlation is represented by 0. Figure 11.1 gives some graphical representations of correlation.</a:t>
            </a:r>
          </a:p>
          <a:p>
            <a:endParaRPr lang="en-US" sz="1400" dirty="0"/>
          </a:p>
        </p:txBody>
      </p:sp>
      <p:pic>
        <p:nvPicPr>
          <p:cNvPr id="3076" name="Picture 4" descr="http://www.bmj.com/sites/default/files/imagecache/highwire_fragment_medium/attachments/resources/2011/08/figure11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10200" y="1828800"/>
            <a:ext cx="2667000" cy="304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598325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74638"/>
            <a:ext cx="8153400" cy="1143000"/>
          </a:xfrm>
        </p:spPr>
        <p:txBody>
          <a:bodyPr/>
          <a:lstStyle/>
          <a:p>
            <a:r>
              <a:rPr lang="en-US" dirty="0" smtClean="0"/>
              <a:t>How to calculate Correlation in R</a:t>
            </a:r>
            <a:endParaRPr lang="en-US" dirty="0"/>
          </a:p>
        </p:txBody>
      </p:sp>
      <p:sp>
        <p:nvSpPr>
          <p:cNvPr id="3" name="Content Placeholder 2"/>
          <p:cNvSpPr>
            <a:spLocks noGrp="1"/>
          </p:cNvSpPr>
          <p:nvPr>
            <p:ph idx="1"/>
          </p:nvPr>
        </p:nvSpPr>
        <p:spPr>
          <a:xfrm>
            <a:off x="381000" y="1295400"/>
            <a:ext cx="7620000" cy="2209800"/>
          </a:xfrm>
        </p:spPr>
        <p:txBody>
          <a:bodyPr/>
          <a:lstStyle/>
          <a:p>
            <a:r>
              <a:rPr lang="en-US" b="1" dirty="0" smtClean="0"/>
              <a:t>R Code for calculation Correlation</a:t>
            </a:r>
          </a:p>
          <a:p>
            <a:pPr marL="114300" indent="0">
              <a:buNone/>
            </a:pPr>
            <a:r>
              <a:rPr lang="en-US" dirty="0" smtClean="0"/>
              <a:t># draws a correlation plot</a:t>
            </a:r>
          </a:p>
          <a:p>
            <a:pPr marL="114300" indent="0">
              <a:buNone/>
            </a:pPr>
            <a:r>
              <a:rPr lang="en-US" dirty="0" smtClean="0"/>
              <a:t>pairs(</a:t>
            </a:r>
            <a:r>
              <a:rPr lang="en-US" dirty="0" err="1" smtClean="0"/>
              <a:t>mydata</a:t>
            </a:r>
            <a:r>
              <a:rPr lang="en-US" dirty="0" smtClean="0"/>
              <a:t>)</a:t>
            </a:r>
          </a:p>
          <a:p>
            <a:pPr marL="114300" indent="0">
              <a:buNone/>
            </a:pPr>
            <a:r>
              <a:rPr lang="en-US" dirty="0" smtClean="0"/>
              <a:t># calculates the </a:t>
            </a:r>
            <a:r>
              <a:rPr lang="en-US" sz="2400" dirty="0"/>
              <a:t>Pearson's correlation coefficient</a:t>
            </a:r>
            <a:r>
              <a:rPr lang="en-US" dirty="0" smtClean="0"/>
              <a:t> </a:t>
            </a:r>
            <a:endParaRPr lang="en-US" dirty="0"/>
          </a:p>
          <a:p>
            <a:pPr marL="114300" indent="0">
              <a:buNone/>
            </a:pPr>
            <a:r>
              <a:rPr lang="en-US" dirty="0" err="1"/>
              <a:t>cor</a:t>
            </a:r>
            <a:r>
              <a:rPr lang="en-US" dirty="0"/>
              <a:t>(</a:t>
            </a:r>
            <a:r>
              <a:rPr lang="en-US" dirty="0" err="1"/>
              <a:t>mydata</a:t>
            </a:r>
            <a:r>
              <a:rPr lang="en-US" dirty="0"/>
              <a:t>)</a:t>
            </a: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88776" y="3282893"/>
            <a:ext cx="3581400" cy="23245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304800" y="3613666"/>
            <a:ext cx="1021433" cy="369332"/>
          </a:xfrm>
          <a:prstGeom prst="rect">
            <a:avLst/>
          </a:prstGeom>
        </p:spPr>
        <p:txBody>
          <a:bodyPr wrap="none">
            <a:spAutoFit/>
          </a:bodyPr>
          <a:lstStyle/>
          <a:p>
            <a:r>
              <a:rPr lang="en-US" b="1" dirty="0"/>
              <a:t>R </a:t>
            </a:r>
            <a:r>
              <a:rPr lang="en-US" b="1" dirty="0" smtClean="0"/>
              <a:t>output</a:t>
            </a:r>
            <a:endParaRPr lang="en-US" b="1" dirty="0"/>
          </a:p>
        </p:txBody>
      </p:sp>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600" y="5638800"/>
            <a:ext cx="6296025" cy="1000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1112877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228600"/>
            <a:ext cx="8305799" cy="6248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047098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Confidence Interval</a:t>
            </a:r>
            <a:endParaRPr lang="en-US" dirty="0"/>
          </a:p>
        </p:txBody>
      </p:sp>
      <p:sp>
        <p:nvSpPr>
          <p:cNvPr id="3" name="Content Placeholder 2"/>
          <p:cNvSpPr>
            <a:spLocks noGrp="1"/>
          </p:cNvSpPr>
          <p:nvPr>
            <p:ph idx="1"/>
          </p:nvPr>
        </p:nvSpPr>
        <p:spPr/>
        <p:txBody>
          <a:bodyPr/>
          <a:lstStyle/>
          <a:p>
            <a:r>
              <a:rPr lang="en-US" b="1" dirty="0" smtClean="0"/>
              <a:t>R Code:</a:t>
            </a:r>
          </a:p>
          <a:p>
            <a:pPr marL="114300" indent="0">
              <a:buNone/>
            </a:pPr>
            <a:r>
              <a:rPr lang="en-US" dirty="0"/>
              <a:t>model1=lm(Ozone ~ </a:t>
            </a:r>
            <a:r>
              <a:rPr lang="en-US" dirty="0" err="1"/>
              <a:t>Temp+Wind+Temp</a:t>
            </a:r>
            <a:r>
              <a:rPr lang="en-US" dirty="0"/>
              <a:t>*Wind, data = </a:t>
            </a:r>
            <a:r>
              <a:rPr lang="en-US" dirty="0" err="1"/>
              <a:t>mydata</a:t>
            </a:r>
            <a:r>
              <a:rPr lang="en-US" dirty="0"/>
              <a:t>)</a:t>
            </a:r>
          </a:p>
          <a:p>
            <a:pPr marL="114300" indent="0">
              <a:buNone/>
            </a:pPr>
            <a:r>
              <a:rPr lang="en-US" dirty="0" err="1" smtClean="0"/>
              <a:t>confint</a:t>
            </a:r>
            <a:r>
              <a:rPr lang="en-US" dirty="0" smtClean="0"/>
              <a:t>(model1,conf.level=0.95</a:t>
            </a:r>
            <a:r>
              <a:rPr lang="en-US" dirty="0"/>
              <a:t>)</a:t>
            </a:r>
          </a:p>
        </p:txBody>
      </p:sp>
      <p:sp>
        <p:nvSpPr>
          <p:cNvPr id="4" name="Rectangle 3"/>
          <p:cNvSpPr/>
          <p:nvPr/>
        </p:nvSpPr>
        <p:spPr>
          <a:xfrm>
            <a:off x="605118" y="3223736"/>
            <a:ext cx="1053494" cy="369332"/>
          </a:xfrm>
          <a:prstGeom prst="rect">
            <a:avLst/>
          </a:prstGeom>
        </p:spPr>
        <p:txBody>
          <a:bodyPr wrap="none">
            <a:spAutoFit/>
          </a:bodyPr>
          <a:lstStyle/>
          <a:p>
            <a:r>
              <a:rPr lang="en-US" b="1" dirty="0"/>
              <a:t>R </a:t>
            </a:r>
            <a:r>
              <a:rPr lang="en-US" b="1" dirty="0" smtClean="0"/>
              <a:t>Output</a:t>
            </a:r>
            <a:endParaRPr lang="en-US" b="1" dirty="0"/>
          </a:p>
        </p:txBody>
      </p:sp>
      <p:pic>
        <p:nvPicPr>
          <p:cNvPr id="512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3886200"/>
            <a:ext cx="3114675" cy="723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533400" y="5029200"/>
            <a:ext cx="7162799" cy="1200329"/>
          </a:xfrm>
          <a:prstGeom prst="rect">
            <a:avLst/>
          </a:prstGeom>
          <a:noFill/>
        </p:spPr>
        <p:txBody>
          <a:bodyPr wrap="square" rtlCol="0">
            <a:spAutoFit/>
          </a:bodyPr>
          <a:lstStyle/>
          <a:p>
            <a:r>
              <a:rPr lang="en-US" sz="3600" b="1" dirty="0" smtClean="0"/>
              <a:t>Summary of Regression Analysis is to fit a model with R2 value = 1</a:t>
            </a:r>
            <a:endParaRPr lang="en-US" sz="3600" b="1" dirty="0"/>
          </a:p>
        </p:txBody>
      </p:sp>
    </p:spTree>
    <p:extLst>
      <p:ext uri="{BB962C8B-B14F-4D97-AF65-F5344CB8AC3E}">
        <p14:creationId xmlns:p14="http://schemas.microsoft.com/office/powerpoint/2010/main" val="323386582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74638"/>
            <a:ext cx="8077200" cy="1143000"/>
          </a:xfrm>
        </p:spPr>
        <p:txBody>
          <a:bodyPr/>
          <a:lstStyle/>
          <a:p>
            <a:r>
              <a:rPr lang="en-US" sz="3600" dirty="0" smtClean="0"/>
              <a:t>Statistical Inference of population</a:t>
            </a:r>
            <a:endParaRPr lang="en-US" sz="3600" dirty="0"/>
          </a:p>
        </p:txBody>
      </p:sp>
      <p:sp>
        <p:nvSpPr>
          <p:cNvPr id="3" name="Content Placeholder 2"/>
          <p:cNvSpPr>
            <a:spLocks noGrp="1"/>
          </p:cNvSpPr>
          <p:nvPr>
            <p:ph idx="1"/>
          </p:nvPr>
        </p:nvSpPr>
        <p:spPr/>
        <p:txBody>
          <a:bodyPr/>
          <a:lstStyle/>
          <a:p>
            <a:r>
              <a:rPr lang="en-US" dirty="0" smtClean="0"/>
              <a:t>Sample Vs Population</a:t>
            </a:r>
          </a:p>
          <a:p>
            <a:endParaRPr lang="en-US" dirty="0"/>
          </a:p>
          <a:p>
            <a:endParaRPr lang="en-US" dirty="0" smtClean="0"/>
          </a:p>
          <a:p>
            <a:endParaRPr lang="en-US" dirty="0"/>
          </a:p>
          <a:p>
            <a:endParaRPr lang="en-US" dirty="0" smtClean="0"/>
          </a:p>
          <a:p>
            <a:r>
              <a:rPr lang="en-US" dirty="0" smtClean="0"/>
              <a:t>How to make inference on a population based on sample</a:t>
            </a:r>
          </a:p>
          <a:p>
            <a:r>
              <a:rPr lang="en-US" dirty="0" smtClean="0"/>
              <a:t>R Code:</a:t>
            </a:r>
          </a:p>
          <a:p>
            <a:pPr marL="114300" indent="0">
              <a:buNone/>
            </a:pPr>
            <a:r>
              <a:rPr lang="en-US" b="1" dirty="0" smtClean="0"/>
              <a:t>Question: </a:t>
            </a:r>
            <a:r>
              <a:rPr lang="en-US" sz="1400" dirty="0" smtClean="0"/>
              <a:t>Based on the value of ozone sample can we determine with 90% confidence what will be the value of population</a:t>
            </a:r>
          </a:p>
          <a:p>
            <a:pPr marL="411480" lvl="1" indent="0">
              <a:buNone/>
            </a:pPr>
            <a:r>
              <a:rPr lang="en-US" dirty="0" err="1"/>
              <a:t>t.test</a:t>
            </a:r>
            <a:r>
              <a:rPr lang="en-US" dirty="0"/>
              <a:t>(</a:t>
            </a:r>
            <a:r>
              <a:rPr lang="en-US" dirty="0" err="1"/>
              <a:t>mydata,conf.level</a:t>
            </a:r>
            <a:r>
              <a:rPr lang="en-US" dirty="0"/>
              <a:t>=0.90)</a:t>
            </a:r>
          </a:p>
          <a:p>
            <a:endParaRPr lang="en-US" dirty="0"/>
          </a:p>
        </p:txBody>
      </p:sp>
      <p:pic>
        <p:nvPicPr>
          <p:cNvPr id="6148" name="Picture 4" descr="http://www.snapsurveys.com/blog/wp-content/uploads/2011/08/target-population.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2003612"/>
            <a:ext cx="3924129" cy="1676400"/>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4800" y="4953000"/>
            <a:ext cx="4038600" cy="1485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4697224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Hypothesis Testing</a:t>
            </a:r>
            <a:endParaRPr lang="en-US" dirty="0"/>
          </a:p>
        </p:txBody>
      </p:sp>
      <p:sp>
        <p:nvSpPr>
          <p:cNvPr id="3" name="Content Placeholder 2"/>
          <p:cNvSpPr>
            <a:spLocks noGrp="1"/>
          </p:cNvSpPr>
          <p:nvPr>
            <p:ph idx="1"/>
          </p:nvPr>
        </p:nvSpPr>
        <p:spPr/>
        <p:txBody>
          <a:bodyPr/>
          <a:lstStyle/>
          <a:p>
            <a:r>
              <a:rPr lang="en-US" b="1" dirty="0"/>
              <a:t>Hypothesis testing</a:t>
            </a:r>
            <a:r>
              <a:rPr lang="en-US" dirty="0"/>
              <a:t> is an essential procedure in statistics. </a:t>
            </a:r>
            <a:r>
              <a:rPr lang="en-US" dirty="0" smtClean="0"/>
              <a:t>A hypothesis </a:t>
            </a:r>
            <a:r>
              <a:rPr lang="en-US" dirty="0"/>
              <a:t>test evaluates two mutually exclusive statements about a population to determine which statement is best supported by the sample data.</a:t>
            </a:r>
          </a:p>
        </p:txBody>
      </p:sp>
      <p:sp>
        <p:nvSpPr>
          <p:cNvPr id="5" name="TextBox 4"/>
          <p:cNvSpPr txBox="1"/>
          <p:nvPr/>
        </p:nvSpPr>
        <p:spPr>
          <a:xfrm>
            <a:off x="838199" y="4114800"/>
            <a:ext cx="845103" cy="369332"/>
          </a:xfrm>
          <a:prstGeom prst="rect">
            <a:avLst/>
          </a:prstGeom>
          <a:noFill/>
        </p:spPr>
        <p:txBody>
          <a:bodyPr wrap="none" rtlCol="0">
            <a:spAutoFit/>
          </a:bodyPr>
          <a:lstStyle/>
          <a:p>
            <a:r>
              <a:rPr lang="en-US" b="1" dirty="0" smtClean="0"/>
              <a:t>R Code</a:t>
            </a:r>
            <a:endParaRPr lang="en-US" b="1" dirty="0"/>
          </a:p>
        </p:txBody>
      </p:sp>
      <p:sp>
        <p:nvSpPr>
          <p:cNvPr id="6" name="TextBox 5"/>
          <p:cNvSpPr txBox="1"/>
          <p:nvPr/>
        </p:nvSpPr>
        <p:spPr>
          <a:xfrm>
            <a:off x="889927" y="3276600"/>
            <a:ext cx="7394012" cy="646331"/>
          </a:xfrm>
          <a:prstGeom prst="rect">
            <a:avLst/>
          </a:prstGeom>
          <a:noFill/>
        </p:spPr>
        <p:txBody>
          <a:bodyPr wrap="none" rtlCol="0">
            <a:spAutoFit/>
          </a:bodyPr>
          <a:lstStyle/>
          <a:p>
            <a:r>
              <a:rPr lang="en-US" dirty="0" smtClean="0"/>
              <a:t>Null </a:t>
            </a:r>
            <a:r>
              <a:rPr lang="en-US" dirty="0" err="1" smtClean="0"/>
              <a:t>Hypotheis</a:t>
            </a:r>
            <a:r>
              <a:rPr lang="en-US" dirty="0" smtClean="0"/>
              <a:t> 		</a:t>
            </a:r>
            <a:r>
              <a:rPr lang="en-US" b="1" dirty="0" smtClean="0"/>
              <a:t>H0</a:t>
            </a:r>
            <a:r>
              <a:rPr lang="en-US" dirty="0" smtClean="0"/>
              <a:t> : Value of Ozone in population is &gt; or = to 50</a:t>
            </a:r>
          </a:p>
          <a:p>
            <a:r>
              <a:rPr lang="en-US" dirty="0" smtClean="0"/>
              <a:t>Alternate </a:t>
            </a:r>
            <a:r>
              <a:rPr lang="en-US" dirty="0" err="1" smtClean="0"/>
              <a:t>Hypotheis</a:t>
            </a:r>
            <a:r>
              <a:rPr lang="en-US" dirty="0" smtClean="0"/>
              <a:t> 	</a:t>
            </a:r>
            <a:r>
              <a:rPr lang="en-US" b="1" dirty="0" smtClean="0"/>
              <a:t>Ha</a:t>
            </a:r>
            <a:r>
              <a:rPr lang="en-US" dirty="0" smtClean="0"/>
              <a:t>: Value of Ozone in population in &lt; 50</a:t>
            </a:r>
            <a:endParaRPr lang="en-US" dirty="0"/>
          </a:p>
        </p:txBody>
      </p:sp>
      <p:sp>
        <p:nvSpPr>
          <p:cNvPr id="7" name="Rectangle 6"/>
          <p:cNvSpPr/>
          <p:nvPr/>
        </p:nvSpPr>
        <p:spPr>
          <a:xfrm>
            <a:off x="304800" y="4572000"/>
            <a:ext cx="5257800" cy="1015663"/>
          </a:xfrm>
          <a:prstGeom prst="rect">
            <a:avLst/>
          </a:prstGeom>
        </p:spPr>
        <p:txBody>
          <a:bodyPr wrap="square">
            <a:spAutoFit/>
          </a:bodyPr>
          <a:lstStyle/>
          <a:p>
            <a:r>
              <a:rPr lang="en-US" sz="1200" i="1" dirty="0" smtClean="0"/>
              <a:t># just separating Ozone data from the data sheet</a:t>
            </a:r>
          </a:p>
          <a:p>
            <a:r>
              <a:rPr lang="en-US" dirty="0" err="1" smtClean="0"/>
              <a:t>newdata</a:t>
            </a:r>
            <a:r>
              <a:rPr lang="en-US" dirty="0" smtClean="0"/>
              <a:t> </a:t>
            </a:r>
            <a:r>
              <a:rPr lang="en-US" dirty="0"/>
              <a:t>&lt;- </a:t>
            </a:r>
            <a:r>
              <a:rPr lang="en-US" dirty="0" err="1"/>
              <a:t>mydata</a:t>
            </a:r>
            <a:r>
              <a:rPr lang="en-US" dirty="0"/>
              <a:t>[c(1</a:t>
            </a:r>
            <a:r>
              <a:rPr lang="en-US" dirty="0" smtClean="0"/>
              <a:t>)]</a:t>
            </a:r>
          </a:p>
          <a:p>
            <a:r>
              <a:rPr lang="en-US" sz="1200" i="1" dirty="0"/>
              <a:t># Applying T test</a:t>
            </a:r>
          </a:p>
          <a:p>
            <a:r>
              <a:rPr lang="en-US" dirty="0" err="1"/>
              <a:t>t.test</a:t>
            </a:r>
            <a:r>
              <a:rPr lang="en-US" dirty="0"/>
              <a:t>(</a:t>
            </a:r>
            <a:r>
              <a:rPr lang="en-US" dirty="0" err="1"/>
              <a:t>newdata,alternative</a:t>
            </a:r>
            <a:r>
              <a:rPr lang="en-US" dirty="0"/>
              <a:t> = "less", mu= 50)</a:t>
            </a:r>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86933" y="4114800"/>
            <a:ext cx="3871267" cy="1533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Rectangle 7"/>
          <p:cNvSpPr/>
          <p:nvPr/>
        </p:nvSpPr>
        <p:spPr>
          <a:xfrm>
            <a:off x="313765" y="5648325"/>
            <a:ext cx="7246023" cy="1477328"/>
          </a:xfrm>
          <a:prstGeom prst="rect">
            <a:avLst/>
          </a:prstGeom>
        </p:spPr>
        <p:txBody>
          <a:bodyPr wrap="none">
            <a:spAutoFit/>
          </a:bodyPr>
          <a:lstStyle/>
          <a:p>
            <a:r>
              <a:rPr lang="en-US" dirty="0" smtClean="0"/>
              <a:t>Alpha = 1- confidence percentage (example 1-0.95 =0.05</a:t>
            </a:r>
          </a:p>
          <a:p>
            <a:r>
              <a:rPr lang="en-US" b="1" dirty="0" smtClean="0"/>
              <a:t>if </a:t>
            </a:r>
            <a:r>
              <a:rPr lang="en-US" b="1" dirty="0"/>
              <a:t>p &lt; alpha then reject  null </a:t>
            </a:r>
            <a:r>
              <a:rPr lang="en-US" b="1" dirty="0" smtClean="0"/>
              <a:t>hypothesis</a:t>
            </a:r>
          </a:p>
          <a:p>
            <a:r>
              <a:rPr lang="en-US" dirty="0" smtClean="0"/>
              <a:t>So in our example since p value is &lt; alpha we have to reject null hypothesis </a:t>
            </a:r>
          </a:p>
          <a:p>
            <a:r>
              <a:rPr lang="en-US" b="1" dirty="0" smtClean="0"/>
              <a:t>Which means Value of Ozone in population is Less than 50</a:t>
            </a:r>
            <a:endParaRPr lang="en-US" b="1" dirty="0"/>
          </a:p>
          <a:p>
            <a:endParaRPr lang="en-US" dirty="0"/>
          </a:p>
        </p:txBody>
      </p:sp>
    </p:spTree>
    <p:extLst>
      <p:ext uri="{BB962C8B-B14F-4D97-AF65-F5344CB8AC3E}">
        <p14:creationId xmlns:p14="http://schemas.microsoft.com/office/powerpoint/2010/main" val="271332832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04800" y="304800"/>
            <a:ext cx="7772400" cy="5562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3250977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Big Data Analysis</a:t>
            </a:r>
            <a:endParaRPr lang="en-US" dirty="0"/>
          </a:p>
        </p:txBody>
      </p:sp>
      <p:sp>
        <p:nvSpPr>
          <p:cNvPr id="3" name="Content Placeholder 2"/>
          <p:cNvSpPr>
            <a:spLocks noGrp="1"/>
          </p:cNvSpPr>
          <p:nvPr>
            <p:ph idx="1"/>
          </p:nvPr>
        </p:nvSpPr>
        <p:spPr/>
        <p:txBody>
          <a:bodyPr/>
          <a:lstStyle/>
          <a:p>
            <a:r>
              <a:rPr lang="en-US" dirty="0" smtClean="0"/>
              <a:t>Descriptive</a:t>
            </a:r>
          </a:p>
          <a:p>
            <a:r>
              <a:rPr lang="en-US" dirty="0" smtClean="0"/>
              <a:t>Predictive</a:t>
            </a:r>
          </a:p>
          <a:p>
            <a:r>
              <a:rPr lang="en-US" dirty="0" smtClean="0"/>
              <a:t>Prescriptive</a:t>
            </a:r>
          </a:p>
          <a:p>
            <a:endParaRPr lang="en-US" dirty="0"/>
          </a:p>
          <a:p>
            <a:r>
              <a:rPr lang="en-US" dirty="0" smtClean="0"/>
              <a:t>Please read this </a:t>
            </a:r>
            <a:r>
              <a:rPr lang="en-US" dirty="0" smtClean="0">
                <a:hlinkClick r:id="rId2"/>
              </a:rPr>
              <a:t>link</a:t>
            </a:r>
            <a:endParaRPr lang="en-US" dirty="0"/>
          </a:p>
          <a:p>
            <a:endParaRPr lang="en-US" dirty="0"/>
          </a:p>
        </p:txBody>
      </p:sp>
    </p:spTree>
    <p:extLst>
      <p:ext uri="{BB962C8B-B14F-4D97-AF65-F5344CB8AC3E}">
        <p14:creationId xmlns:p14="http://schemas.microsoft.com/office/powerpoint/2010/main" val="122780203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Big Data Architecture (</a:t>
            </a:r>
            <a:r>
              <a:rPr lang="en-US" dirty="0" smtClean="0">
                <a:hlinkClick r:id="rId2"/>
              </a:rPr>
              <a:t>link</a:t>
            </a:r>
            <a:r>
              <a:rPr lang="en-US" dirty="0" smtClean="0"/>
              <a:t>)</a:t>
            </a:r>
            <a:endParaRPr lang="en-US" dirty="0"/>
          </a:p>
        </p:txBody>
      </p:sp>
      <p:pic>
        <p:nvPicPr>
          <p:cNvPr id="1026" name="Picture 2" descr="big data reference char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1512689"/>
            <a:ext cx="6553200" cy="51452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606103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04800" y="228600"/>
            <a:ext cx="8155496" cy="5791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3670642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76200"/>
            <a:ext cx="8185569" cy="5638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36740089"/>
      </p:ext>
    </p:extLst>
  </p:cSld>
  <p:clrMapOvr>
    <a:masterClrMapping/>
  </p:clrMapOvr>
  <p:timing>
    <p:tnLst>
      <p:par>
        <p:cTn id="1" dur="indefinite" restart="never" nodeType="tmRoot"/>
      </p:par>
    </p:tnLst>
  </p:timing>
</p:sld>
</file>

<file path=ppt/theme/_rels/theme2.xml.rels><?xml version="1.0" encoding="UTF-8" standalone="yes"?>
<Relationships xmlns="http://schemas.openxmlformats.org/package/2006/relationships"><Relationship Id="rId1" Type="http://schemas.openxmlformats.org/officeDocument/2006/relationships/image" Target="../media/image7.jpeg"/></Relationships>
</file>

<file path=ppt/theme/theme1.xml><?xml version="1.0" encoding="utf-8"?>
<a:theme xmlns:a="http://schemas.openxmlformats.org/drawingml/2006/main" name="Cisco_Arial">
  <a:themeElements>
    <a:clrScheme name="Cisco 2010 Color Palette">
      <a:dk1>
        <a:srgbClr val="0096D6"/>
      </a:dk1>
      <a:lt1>
        <a:srgbClr val="FFFFFF"/>
      </a:lt1>
      <a:dk2>
        <a:srgbClr val="6DB344"/>
      </a:dk2>
      <a:lt2>
        <a:srgbClr val="FFFFFF"/>
      </a:lt2>
      <a:accent1>
        <a:srgbClr val="0096D6"/>
      </a:accent1>
      <a:accent2>
        <a:srgbClr val="6DB344"/>
      </a:accent2>
      <a:accent3>
        <a:srgbClr val="ABDFF0"/>
      </a:accent3>
      <a:accent4>
        <a:srgbClr val="008041"/>
      </a:accent4>
      <a:accent5>
        <a:srgbClr val="B7D333"/>
      </a:accent5>
      <a:accent6>
        <a:srgbClr val="652D89"/>
      </a:accent6>
      <a:hlink>
        <a:srgbClr val="3CBADC"/>
      </a:hlink>
      <a:folHlink>
        <a:srgbClr val="A6A8AB"/>
      </a:folHlink>
    </a:clrScheme>
    <a:fontScheme name="Cisco 2010_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96D6"/>
        </a:solidFill>
        <a:ln>
          <a:noFill/>
        </a:ln>
        <a:effectLst>
          <a:outerShdw blurRad="76200" dist="50800" dir="5400000" algn="ctr" rotWithShape="0">
            <a:srgbClr val="000000">
              <a:alpha val="27000"/>
            </a:srgbClr>
          </a:outerShdw>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Adjacency">
  <a:themeElements>
    <a:clrScheme name="Adjacency">
      <a:dk1>
        <a:srgbClr val="2F2B20"/>
      </a:dk1>
      <a:lt1>
        <a:srgbClr val="FFFFFF"/>
      </a:lt1>
      <a:dk2>
        <a:srgbClr val="675E47"/>
      </a:dk2>
      <a:lt2>
        <a:srgbClr val="DFDCB7"/>
      </a:lt2>
      <a:accent1>
        <a:srgbClr val="A9A57C"/>
      </a:accent1>
      <a:accent2>
        <a:srgbClr val="9CBEBD"/>
      </a:accent2>
      <a:accent3>
        <a:srgbClr val="D2CB6C"/>
      </a:accent3>
      <a:accent4>
        <a:srgbClr val="95A39D"/>
      </a:accent4>
      <a:accent5>
        <a:srgbClr val="C89F5D"/>
      </a:accent5>
      <a:accent6>
        <a:srgbClr val="B1A089"/>
      </a:accent6>
      <a:hlink>
        <a:srgbClr val="D25814"/>
      </a:hlink>
      <a:folHlink>
        <a:srgbClr val="849A0A"/>
      </a:folHlink>
    </a:clrScheme>
    <a:fontScheme name="Office">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djacency">
      <a:fillStyleLst>
        <a:solidFill>
          <a:schemeClr val="phClr"/>
        </a:solidFill>
        <a:solidFill>
          <a:schemeClr val="phClr">
            <a:tint val="55000"/>
          </a:schemeClr>
        </a:solidFill>
        <a:solidFill>
          <a:schemeClr val="phClr"/>
        </a:solidFill>
      </a:fillStyleLst>
      <a:lnStyleLst>
        <a:ln w="12700"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blurRad="50800" dist="25400" algn="bl" rotWithShape="0">
              <a:srgbClr val="000000">
                <a:alpha val="60000"/>
              </a:srgbClr>
            </a:outerShdw>
          </a:effectLst>
        </a:effectStyle>
        <a:effectStyle>
          <a:effectLst/>
          <a:scene3d>
            <a:camera prst="orthographicFront">
              <a:rot lat="0" lon="0" rev="0"/>
            </a:camera>
            <a:lightRig rig="brightRoom" dir="tl">
              <a:rot lat="0" lon="0" rev="1800000"/>
            </a:lightRig>
          </a:scene3d>
          <a:sp3d contourW="10160" prstMaterial="dkEdge">
            <a:bevelT w="38100" h="50800" prst="angle"/>
            <a:contourClr>
              <a:schemeClr val="phClr">
                <a:shade val="40000"/>
                <a:satMod val="150000"/>
              </a:schemeClr>
            </a:contourClr>
          </a:sp3d>
        </a:effectStyle>
      </a:effectStyleLst>
      <a:bgFillStyleLst>
        <a:solidFill>
          <a:schemeClr val="phClr"/>
        </a:solidFill>
        <a:gradFill rotWithShape="1">
          <a:gsLst>
            <a:gs pos="0">
              <a:schemeClr val="phClr">
                <a:tint val="90000"/>
              </a:schemeClr>
            </a:gs>
            <a:gs pos="75000">
              <a:schemeClr val="phClr">
                <a:shade val="100000"/>
                <a:satMod val="115000"/>
              </a:schemeClr>
            </a:gs>
            <a:gs pos="100000">
              <a:schemeClr val="phClr">
                <a:shade val="70000"/>
                <a:satMod val="130000"/>
              </a:schemeClr>
            </a:gs>
          </a:gsLst>
          <a:path path="circle">
            <a:fillToRect l="20000" t="50000" r="100000" b="50000"/>
          </a:path>
        </a:gradFill>
        <a:blipFill rotWithShape="1">
          <a:blip xmlns:r="http://schemas.openxmlformats.org/officeDocument/2006/relationships" r:embed="rId1">
            <a:duotone>
              <a:schemeClr val="phClr">
                <a:tint val="97000"/>
              </a:schemeClr>
              <a:schemeClr val="phClr">
                <a:shade val="96000"/>
              </a:schemeClr>
            </a:duotone>
          </a:blip>
          <a:tile tx="0" ty="0" sx="32000" sy="32000" flip="none" algn="tl"/>
        </a:blipFill>
      </a:bgFillStyleLst>
    </a:fmtScheme>
  </a:themeElements>
  <a:objectDefaults/>
  <a:extraClrSchemeLst/>
</a:theme>
</file>

<file path=ppt/theme/theme3.xml><?xml version="1.0" encoding="utf-8"?>
<a:theme xmlns:a="http://schemas.openxmlformats.org/drawingml/2006/main" name="1_Cisco Arial 4x3 template">
  <a:themeElements>
    <a:clrScheme name="Cisco 2010 Color Palette">
      <a:dk1>
        <a:srgbClr val="0096D6"/>
      </a:dk1>
      <a:lt1>
        <a:srgbClr val="FFFFFF"/>
      </a:lt1>
      <a:dk2>
        <a:srgbClr val="6DB344"/>
      </a:dk2>
      <a:lt2>
        <a:srgbClr val="FFFFFF"/>
      </a:lt2>
      <a:accent1>
        <a:srgbClr val="0096D6"/>
      </a:accent1>
      <a:accent2>
        <a:srgbClr val="6DB344"/>
      </a:accent2>
      <a:accent3>
        <a:srgbClr val="ABDFF0"/>
      </a:accent3>
      <a:accent4>
        <a:srgbClr val="008041"/>
      </a:accent4>
      <a:accent5>
        <a:srgbClr val="B7D333"/>
      </a:accent5>
      <a:accent6>
        <a:srgbClr val="652D89"/>
      </a:accent6>
      <a:hlink>
        <a:srgbClr val="3CBADC"/>
      </a:hlink>
      <a:folHlink>
        <a:srgbClr val="A6A8AB"/>
      </a:folHlink>
    </a:clrScheme>
    <a:fontScheme name="Cisco 2010_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96D6"/>
        </a:solidFill>
        <a:ln>
          <a:noFill/>
        </a:ln>
        <a:effectLst>
          <a:outerShdw blurRad="76200" dist="50800" dir="5400000" algn="ctr" rotWithShape="0">
            <a:srgbClr val="000000">
              <a:alpha val="27000"/>
            </a:srgbClr>
          </a:outerShdw>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2359</TotalTime>
  <Words>1840</Words>
  <Application>Microsoft Office PowerPoint</Application>
  <PresentationFormat>On-screen Show (4:3)</PresentationFormat>
  <Paragraphs>327</Paragraphs>
  <Slides>42</Slides>
  <Notes>14</Notes>
  <HiddenSlides>0</HiddenSlides>
  <MMClips>0</MMClips>
  <ScaleCrop>false</ScaleCrop>
  <HeadingPairs>
    <vt:vector size="4" baseType="variant">
      <vt:variant>
        <vt:lpstr>Theme</vt:lpstr>
      </vt:variant>
      <vt:variant>
        <vt:i4>3</vt:i4>
      </vt:variant>
      <vt:variant>
        <vt:lpstr>Slide Titles</vt:lpstr>
      </vt:variant>
      <vt:variant>
        <vt:i4>42</vt:i4>
      </vt:variant>
    </vt:vector>
  </HeadingPairs>
  <TitlesOfParts>
    <vt:vector size="45" baseType="lpstr">
      <vt:lpstr>Cisco_Arial</vt:lpstr>
      <vt:lpstr>Adjacency</vt:lpstr>
      <vt:lpstr>1_Cisco Arial 4x3 template</vt:lpstr>
      <vt:lpstr>Big Data</vt:lpstr>
      <vt:lpstr>What is Big Data ? (Ex of click steam)</vt:lpstr>
      <vt:lpstr>Data Lake</vt:lpstr>
      <vt:lpstr>PowerPoint Presentation</vt:lpstr>
      <vt:lpstr>PowerPoint Presentation</vt:lpstr>
      <vt:lpstr>Types of Big Data Analysis</vt:lpstr>
      <vt:lpstr>Big Data Architecture (link)</vt:lpstr>
      <vt:lpstr>PowerPoint Presentation</vt:lpstr>
      <vt:lpstr>PowerPoint Presentation</vt:lpstr>
      <vt:lpstr>PowerPoint Presentation</vt:lpstr>
      <vt:lpstr>PowerPoint Presentation</vt:lpstr>
      <vt:lpstr>Hadoop (Cont..)</vt:lpstr>
      <vt:lpstr>PowerPoint Presentation</vt:lpstr>
      <vt:lpstr>PowerPoint Presentation</vt:lpstr>
      <vt:lpstr>PowerPoint Presentation</vt:lpstr>
      <vt:lpstr>PowerPoint Presentation</vt:lpstr>
      <vt:lpstr>PowerPoint Presentation</vt:lpstr>
      <vt:lpstr>PowerPoint Presentation</vt:lpstr>
      <vt:lpstr>Cybersecurity                                                Your View?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URL summary</vt:lpstr>
      <vt:lpstr>What is after the ?</vt:lpstr>
      <vt:lpstr>Simple Architecture diagram</vt:lpstr>
      <vt:lpstr>Regression Analysis</vt:lpstr>
      <vt:lpstr>Regression Analysis &amp; R</vt:lpstr>
      <vt:lpstr>Class R Example for multiple Linear Equation</vt:lpstr>
      <vt:lpstr>Correlation</vt:lpstr>
      <vt:lpstr>How to calculate Correlation in R</vt:lpstr>
      <vt:lpstr>Confidence Interval</vt:lpstr>
      <vt:lpstr>Statistical Inference of population</vt:lpstr>
      <vt:lpstr>Hypothesis Testing</vt:lpstr>
    </vt:vector>
  </TitlesOfParts>
  <Company>Cisco Systems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Wiselin Mathuram</dc:creator>
  <cp:lastModifiedBy>Wiselin Mathuram</cp:lastModifiedBy>
  <cp:revision>142</cp:revision>
  <dcterms:created xsi:type="dcterms:W3CDTF">2015-02-28T15:21:55Z</dcterms:created>
  <dcterms:modified xsi:type="dcterms:W3CDTF">2015-11-08T17:48:30Z</dcterms:modified>
</cp:coreProperties>
</file>